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ink/inkAction1.xml" ContentType="application/vnd.ms-office.inkAction+xml"/>
  <Override PartName="/ppt/tags/tag4.xml" ContentType="application/vnd.openxmlformats-officedocument.presentationml.tags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2.xml" ContentType="application/inkml+xml"/>
  <Override PartName="/ppt/ink/inkAction6.xml" ContentType="application/vnd.ms-office.inkAction+xml"/>
  <Override PartName="/ppt/ink/inkAction7.xml" ContentType="application/vnd.ms-office.inkAction+xml"/>
  <Override PartName="/ppt/ink/inkAction8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07T03:41:39.1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718 90 2944,'0'1'256,"0"0"-33,-1 2 137,0-1-40,-1 3 42,1-3-120,0 0-48,0 0 0,1 0 40,-1-1-1,1 1 39,0-1 44,0 1 51,0 0-125,0 0-50,0 0 15,0 0-70,0 5 128,0-4-87,0-1-39,0 0 45,0-1 53,0 1 62,0-1 58,1-1-84,0 1-50,1 1 44,3 0 64,-1-2-181,0 0-33,5 2 39,9-1 29,29 4 423,-27-5-395,1 1-61,4-1-26,13 1 5,-1 0 15,-12-1 7,-4 1 31,0-1 71,2 1 138,22 4-393,-4-1 258,-14-3-29,51 4 119,0-1-35,-13-3-259,41-1 12,-35-4-74,-59 3 54,1 0-34,25 0-81,-15 0 28,-7 1 49,-4-1 35,1 0 43,11-2 28,-1 1-88,23-3-69,-25 3 48,15-2 13,18-6-73,-1 1-14,-19 5 57,20 1-6,27 2 103,2 0 2,-28-2-113,14-2 218,-26 2-121,0-1-78,0 2 111,-19 1-53,-9 0-56,19-1-22,-10 2 95,1-3 83,-2 0 134,1 0 0,1 2-285,-6 1 121,0 0-31,2 0-57,-8 0-53,9 1 25,10 4 44,-17-3-7,0 0 1,11 0-43,9-3 142,26 1 58,-22 3-163,-21 0-90,0-1 78,41 2 244,-34-4-244,16 5 159,-1-1-53,-17-3 95,-9 0-86,-4-1-77,-1-1-39,-1 0-35,5 0 43,-1 1-34,-8 0-2,1-1 0,0 1 1,-1 0-1,1-1 0,3-1 4,7-2 64,1 0-49,29-4-99,-22 4 78,10-2-19,-22 5-28,1 1-39,12-4 136,-1-1-35,-21 5 39,-1-3-411,-1 2 112,-1-1 93,-1 0 73,-2 0 49,-6-1 50,6 1-74,2 1-19,1 1-44,-2-3-103,1-1-71,0 0-85,1 0-95,1 0-108,0-1-118,0 3 303,0-1-34,0 1-36,0-1-37,0 1-55,0-1-43,0 1-43,0-1-47,0 1-46,0-1-49,-1 1-51,1 0-52,-1-5-542,-2-2-575</inkml:trace>
  <inkml:trace contextRef="#ctx0" brushRef="#br0" timeOffset="1244.928">3 61 2304,'0'-1'-194,"-1"0"63,1 1 59,0-1 54,-1 1 51,1 0 48,0-1 42,0 1 40,-1 0 170,1 0 75,0 1 160,1-1 384,-1 2 235,1-1-442,0 0-193,0 0-91,0 0-165,0-1-99,0 1-113,0-1-90,-1 0-34,18 4 506,-8-3-238,6 0 73,13 2 251,12 0-311,2-3 63,-12-1-22,0 2 64,12 2-9,2-1 43,-15 2-163,-12-3-89,-1 0 38,-7-1-23,0 1-1,0 0 0,0 1 1,6 1-143,0 1 80,0 0 39,7 0 234,1 0 1,4-2-354,-4 0 147,0-2-91,63 2 12,-58 0 24,0 0 100,26 0-373,-18-3 123,-17 1 66,0 0 36,-4-1-48,9 0 91,-10 0-46,-5 1-42,6-1-90,-15 1 64,-1 0 0,0 0 0,0 1 0,0-1-1,1 0 1,-1 0 0,0 0 0,0 0 0,0 0-1,0-1 1,1 1 0,-1 0 0,0 0 0,0 0-1,0 0 1,1 0 0,-1 0 0,0 0 0,0 0 0,0 0-1,0 0 1,1 0 0,-1-1 0,0 1 0,0 0-1,0 0 1,0 0 0,0 0 0,0 0 0,1-1 0,-1 1-1,0 0 1,0 0 0,0 0 0,0-1 0,0 1-1,0 0 1,0 0 0,0 0 0,0-1 27,0-1-406,-2-1-39,0-1-183,-1 1-101,2 2 321,0 0-33,0 0-36,1 0-38,-1 0 56,0 1-41,0-1-139,0 0-365</inkml:trace>
  <inkml:trace contextRef="#ctx0" brushRef="#br0" timeOffset="2699.984">3018 159 2048,'-5'11'916,"5"-6"-616,0-4-65,0-1-102,0 9 173,1-3-95,0-2-37,1 0 52,1 1 191,1 0 62,2 3 419,-3-1-342,-2-2-166,0 2-101,3 5 124,7 0-51,2 4 47,-5-4-164,2-2-40,1-1-37,1 0-39,5 3-13,-3 1-72,-1 1 227,1-1-37,14 12 152,7 0 499,25 15-885,-49-34 8,0 0 33,11 4 129,-5-3 28,0 2 46,5 1 239,2-2-120,1-3-102,0-1-82,17-2-21,20-3-63,-20 1-12,-18-1-123,0-1 38,4-2 34,15-4 60,14-1 29,-19 5-95,80-1 59,-39 4 24,-13 1 72,-33 0-47,0 0 36,9 0 112,1 0 80,-21 1-243,12 1-41,1 0-4,-11-2 39,27 0 242,-17 0-190,-5 0-125,-14 0-67,-1 0-37,-3-1 68,0 0 0,0 0 0,0-2 0,8-1-4,3-2-7,-1 3-34,-20 2 40,26-3 59,-21 2-85,1-1-48,-2-1-65,-2 0-80,-2 1-177,0-1-53,-1 2-50,0 0-51,-2 0-47,1 1-48,-1 0-45,-1 1-44,1-1-42,-1 1-41,0 1-41,0-1-37,0 1-37,0 0-35,-2 1-1069,2-1 1490,0 1 49,-1 0-52,-3 1-222,7-3 771</inkml:trace>
  <inkml:trace contextRef="#ctx0" brushRef="#br0" timeOffset="3636.495">5180 265 3072,'-8'-3'655,"1"-1"-104,0 0-92,0 0-77,0 0-61,1 0-51,-4-1 52,7 4-236,1 0 1,-1 0 0,0 0-1,1 0 1,-1 1 0,0-1-1,0 1 1,-1 0-87,-5 0 268,-1 1-64,1 0-55,0 0-45,0 0-32,-1 1-36,-21 7-14,17-5 15,-3 2 95,7-2-13,0 0 59,-22 13 565,20-7-470,5-4-158,1 2-50,-3 3 69,6-7-105,0-1 0,1 0-1,-1 1 1,1-1 0,0 1 0,-1 2-29,3-5 5,-1 0 0,1 0 0,0 1 0,-1-1 0,1 1 0,0-1 0,0 0 0,0 1 0,0-1 0,0 0 0,0 1 0,1-1 0,-1 0 0,0 1 0,1-1-1,-1 0 1,1 1 0,-1-1 0,1 0 0,-1 0 0,1 0 0,0 1-5,2 2 17,0-1 0,0 1 0,1-1 0,-1 1 0,1-1 0,0 0 0,0 0 0,0-1 0,0 1 0,0-1 0,1 0 0,-1 0 0,1 0 0,1 0-17,32 7 69,1-3-37,-7-2-35,-2 2 84,-1 1 40,10 5 349,8 4-470,-30-10 130,12 5 6,-22-8-120,0 0 1,-1 1-1,1-1 0,-1 1 0,1 2-16,2 0 19,16 14 75,-5 2 73,-19-20-141,1 0 0,-1 0-1,0 1 1,0-1 0,0 0 0,0 1-1,0-1 1,-1 1 0,1-1 0,-1 1-26,1 0 33,-1-1 0,0 1 0,-1-1 0,1 1 0,0-1 0,-1 1 0,1-1 0,-1 0 0,0 1 0,0-1 0,-1 3-33,-16 26 443,14-24-291,-1-1 0,0 0-1,0 0 1,-1-1 0,-4 4-152,-12 6 355,-2-4-56,6-6-147,-1-2-48,1-2-117,0 0 47,-1-2 81,-1 0 0,-1-1-115,-5-2 46,0-2-103,13 3-27,0-1-45,-1 0-76,0-1-72,0 0-82,0-1-89,1 0-100,0 0-107,0-1-116,0 0-126,10 6 590,0-1-82,1 1 158,1 0-34,-1 0-155,0-1-93,1 1 2,0-1-88,0 0-97,1 0-109,-1-1-387,1-2-529,0 4 1717</inkml:trace>
  <inkml:trace contextRef="#ctx0" brushRef="#br0" timeOffset="4403.177">5849 507 5120,'-3'-6'568,"0"1"-48,0 0-47,0-1-44,-2-1 85,1 0-69,0-1-64,0 2-59,-1-1-50,1 0-47,-1 0-39,0 1-35,-8-8 112,-13-6 41,12 13-147,-13-2 14,22 8-110,-1 0-1,0 0 1,0 1-1,0 0 1,0 0-1,0 0 1,0 1-1,0 0 1,-5 1-61,-11 6 136,0 5-87,12-5-74,1 1-40,-3 2 71,2 2 0,0-1 1,0 1-1,1 1 0,-3 7-6,2 2 26,3 2 33,4 1 45,4 2 60,0-25-159,-1 1 1,1-1-1,0 1 1,0-1-1,0 1 1,1-1-1,-1 0 0,1 1 1,1 1-6,0-2 2,0 1 0,0-1 1,0 1-1,1-1 0,-1 0 1,1 0-1,0-1 0,-1 1 1,1-1-1,0 0 0,1 0 0,-1 0 1,0-1-1,1 1 0,-1-1 1,1 0-1,-1 0 0,1 0-2,1-1 10,-1 1-1,1-1 1,0 0 0,0 0-1,-1-1 1,1 0-1,0 0 1,-1 0-1,1 0 1,1-2-10,-3 2 22,0-1-1,0 0 1,1 0-1,-2-1 1,5-2-22,-5 3 23,0-1 1,-1 1-1,1-1 1,0 0-1,-1 0 1,1 0 0,-1-1-24,6-10-1,-2-1 116,0-1 90,-2-1 62,5-30 586,-6 27-548,-2-8-86,-2 13-198,4 22-8,3 1-89,0 2-53,2 4 71,0 1 49,17 34 117,-14-27-98,-1 0-91,-5-11-9,1 0-41,2 8-209,-2-5 19,0 0-58,1-1-57,2-1-56,-7-9 374,1-1-69,0 0-79,0-1-91,1 0-100,-1-1-112,1 0-123,-2 0 296,0 0-34,0-1-9,0 1-38,1-1-134,0 0-347</inkml:trace>
  <inkml:trace contextRef="#ctx0" brushRef="#br0" timeOffset="5490.139">5972 418 4736,'0'4'998,"1"-1"-107,0 1-102,0-1-94,0 1-89,1-1-83,0 0-76,0 0-70,0-1-122,0 1-37,2 2 116,-1-2-158,1 0-53,3 4 7,6 6-41,-8-8-1,-2-1-2,-1-1 35,1 0 45,-1 1 50,9 24 32,-6-11-150,-1 9 7,-2 20 57,-3-15 14,1-15-41,0 1 39,0-14-113,-1 3 171,0-4-85,0-3-141,0-2-73,-3-4 8,0-2-22,2 2-35,2-4 7,0-1 52,-1-11 63,-1-25 191,4 14-344,-1 27 130,0-1 0,1 1 0,0-1 0,0 1 0,1-3 17,-1 5-9,1 1 0,-1-1-1,1 1 1,-1-1-1,1 1 1,1 0 0,-1 0-1,2-1 10,-1 1-26,0 1 0,0 0 0,0 0 0,0 0 0,4-1 26,2-2-13,0 2 1,1 0-1,-1 0 0,7-1 13,-12 4-3,0 0-1,1 0 1,-1 0-1,0 1 1,1 0-1,-1 0 1,0 0 0,1 1-1,-1-1 1,2 2 3,15 4 40,1 2 65,-12-3-6,0 0 0,0 0-1,0 1 1,-1 1-1,4 2-98,9 12 130,-20-18-75,-1 0 0,0 0-1,0 0 1,0 0 0,-1 0 0,1 0 0,0 2-55,6 25 294,-7 2-101,-2 0-106,0-2-117,1-26 12,-1 7 16,1-11 5,0 1 0,0-1 0,0 0 0,0 1 0,0-1 0,0 0 0,0 0 0,-1 0 0,1 1 0,0-1 0,0 0 0,0 0-1,-1 1 1,1-1 0,0 0 0,0 0 0,0 0 0,-1 0 0,1 1 0,0-1 0,0 0 0,-1 0 0,1 0 0,0 0 0,-1 0 0,1 0 0,0 0-1,0 0 1,-1 0 0,1 0 0,0 0 0,-1 0-3,1-12-384,1-3 92,2 0 109,3-2 73,5-10 77,1-2 24,-6 11-68,-4 12 255,-1 1-65,0-1-60,0 0-52,0-1-50,1 1-42,1-8-197,0 1-57,8-14-569,-6 19 618,1 1 47,1 1 71,1 2 90,-2 2 90,1 1 56,0 1 61,1 1 69,-3 1 22,1 0-39,6 3 71,3 4-90,5 5-86,-19-14-65,11 10-4,1 0 69,-1 1 44,14 17 206,-12-9-173,-7-8-107,0 1-53,-4-5-35,0 0 46,5 15 120,-5-12-101,-1 0-88,-1-5-9,1 0-40,-1 2-121,1 0-100,-1-1-116,0-2 183,0-1-35,-1-3 125,0 0 34,0 0-61,0 0 129,0 0 47,0 1 43,0-1 33,1 0 109,-1 1 311,0-1-361,0 1-55,0-1-88,1 0-26,-1 0-37,0 0-170,0 0 91,0 1-36,0-1-39,1 0-41,-1 0-42,0 0-46,0 0-48,0 0-49,1 0-53,-1 0-55,0 0-56,0 0-60,0 0-62,1 0-63,1-1-154,4-1-462</inkml:trace>
  <inkml:trace contextRef="#ctx0" brushRef="#br0" timeOffset="6087.324">6869 591 5120,'0'3'596,"0"-1"-46,1 0-42,0 0-43,1 0-38,-1-1-39,1 0-36,0 0-34,2 1 222,2-1-116,-1-1-102,2 0-88,0-1-48,2 0-81,0-1-53,10-3-11,-13 3 10,0 0 64,6-2-124,0-1 0,1 0 0,-1-1 1,-1 0-1,5-3 9,7-7 50,-1-2 88,-13 9-9,0-3 76,-7 9-107,0-1 0,0 0 0,0 0 1,0 0-1,0 0 0,-1 0 0,0 0 1,1-3-99,-1-3 172,-2 1-35,-2 1-45,-2 0-60,0 3-49,0 2-35,-2-1-40,-2 2-41,-7-1 4,-1 2 89,-5 2 81,-11 5 127,2 4 23,11-1-110,5 0-71,2 0-76,-1 6 35,7 2 49,7-14-2,-1 1 0,1-1 0,0 1-1,0-1 1,0 1 0,0-1 0,1 1 0,0-1-1,0 4-15,1 0 56,1 1-1,0-1 0,1 1 0,-1-1 0,1 0 0,1 0 0,-1-1 1,5 5-56,2 2 191,1 0 1,1 0-1,13 9-191,-9-10 123,6 1-20,2-3-77,1-4-103,-12-4-8,1-2-35,6-1-357,-10 0 199,-1-1-36,4-1-175,0-2-97,-3 1 11,0-1-91,0 0-100,-1-1-113,-6 3 419,0 0-38,7-6-1130</inkml:trace>
  <inkml:trace contextRef="#ctx0" brushRef="#br0" timeOffset="6650.472">7661 110 2048,'-1'-1'217,"-1"-1"-61,0 0-30,-2-2-11,1 1-16,1 0-3,0 2 23,0-1 48,0 1 19,1 0 50,-1 1 58,1 0 66,-1 0-428,1-1 93,1 0 81,-1 0 75,1 0 122,0-1 78,1 0 307,1-1 94,1 1 815,-2 3-954,0 0-158,0 1-64,0 1-80,-1 1-99,0 7 23,0 0-33,2 11 142,1 5-41,3 14 35,1 5 57,-5-31-240,-1 0 39,1 5-131,1-2-73,2 20-46,-4-21 51,-1 8-26,1 17 88,-1-24-76,1 3-63,0 1-108,-1-12 28,0 1-42,0 0-46,0-1-51,1 1-42,0-5 60,1 0-31,0-1-101,0-1-36,0 0-110,-1-2 219,0 0-35,0 0-37,0 0-40,0-1-43,-1-1-55,0 0-52,0 0-49,0 0-1274,1 0 1127,-1 0 304,1 0 35,1 0-741</inkml:trace>
  <inkml:trace contextRef="#ctx0" brushRef="#br0" timeOffset="7096.894">7880 349 6656,'0'2'345,"1"0"0,0 0 0,-1 0 0,1 0 0,0 1-1,0-1 1,0-1 0,1 2-345,2 2 832,-2-2-458,0-1-36,3 2 131,-3-2-286,0 0-38,1 0-43,-1 0-44,1 0-49,0 0-52,-3-1 33,3 1 15,0 1 0,0 0 0,0 0 0,0 0 0,0 0 1,0 3-6,0-2-8,0 1 0,-1-1 1,0 1-1,0 0 1,-1 0-1,1 0 0,0 4 8,0 2-24,-1 0 0,0 0 0,-1 3 24,0 18-3,-1-8 53,4-7-103,-2-11-4,1-1-48,0 0-33,0-1-57,-1-1-66,1 0-77,-2-2 103,1 0-35,-1-1-350,0 0-98,0-1 300,0 0-57,0 0 48,0 0-36,0-4-1052</inkml:trace>
  <inkml:trace contextRef="#ctx0" brushRef="#br0" timeOffset="7386.711">7833 70 4224,'-5'4'424,"1"1"494,4-4-598,0 1 45,0 2 210,0-4 103,0 0-414,0 0-48,0 0-86,0 0-74,0 0-40,0 0-37,1 0-497,-1 0 110,1 1 41,2-1-389,-2-1 433,0 1 29,0 0-56,-1 0-67,1 0-80,1-2-422,1-1-509</inkml:trace>
  <inkml:trace contextRef="#ctx0" brushRef="#br0" timeOffset="8111.384">8129 369 4480,'0'0'496,"0"0"-95,0 0-85,0 1-75,1-1-90,-1 0-41,0 1 12,1-1-93,0 2-68,0-2 61,-1 0 44,1 1 62,-1-1 78,1 0 96,-1 0 112,5 0-430,-1 0 46,0 0 39,0 1 37,0-1 62,0 1 36,1 0 79,1 2 190,3 4 327,-3-1-347,-2 2-180,-3-4-185,1 0-38,3 8 242,0 0-53,1 0-47,-1-1-44,4 6 5,-1 1-77,-1 4-63,-5-17-30,-1 1 1,0 0-1,0 0 0,-1-1 1,0 2 16,1 11 74,-1-10-48,1-1 1,-1 1 0,-1-1 0,1 1-1,-1-1 1,-1 0 0,0 3-27,0-8 157,-1-3-63,0-1-52,-1-2-36,-7-15-81,3-5 44,2 10 61,1-1 39,1-1 35,0-2 33,0-2 14,-1-1-43,-1-6-20,3 13-44,1 1 1,0 0-1,1-10-44,2 5 91,4 0-62,4-2-53,-6 15-3,0 0 1,0 1-1,0-1 1,5-3 26,-5 4-23,0 1 1,1 0 0,0 0 0,0 0-1,3-2 23,14-3-34,-3 5 51,1 4 58,-8 1-166,-1 1 44,1 0 39,0 0 35,2 2 45,0 0 37,2 2 58,6 5 131,11 13 216,-13-4-248,-7-2-143,-6-9-108,-1 1-36,2 7 81,1 0 26,-1 1 0,1 9-86,-6-20 6,0 1 0,-1-1 0,0 1 0,-1 4-6,0-5-18,0 0 50,-1 14 64,1-15-104,0 0-43,1 2-93,1-1-113,-1-4 77,0-1-38,1 0-41,0 0-46,-2-2-98,0-1-52,1 0-196,0 0 102,0 0 85,-1 0 72,1 0 63,0 0 41,1-1-536,-2 0 441,1 0-84,0 1 194,-1-1-35,2-2-653,1-2-558</inkml:trace>
  <inkml:trace contextRef="#ctx0" brushRef="#br0" timeOffset="8755.015">8694 519 5632,'5'3'785,"0"-1"-94,0-1-88,0 0-81,0-1-77,-1 0-70,1-1-64,-1 0-58,3-1 45,-1-1-110,2-2-74,4-3-82,3-2-34,-9 7 35,-1 0 33,12-5 75,0-1 56,-1 0 54,0-1 50,-1-1 47,0 0 44,0 0 41,0-1 38,-8 4-92,-3 0-79,-3-1-72,-1 0-63,-4-2-38,-2 2-64,-4 0-52,8 8-17,1 0 0,-1 1 1,1-1-1,-1 0 0,1 1 1,-1 0-1,0-1 0,1 1 1,-1 0-1,0-1 0,0 1 6,-8 0-7,4 0 6,-1 0-1,0 0 0,1 1 1,-1 0-1,1 0 1,-1 1 1,-8 4-45,0 4-48,-3 6 186,14-12-94,0 1 1,0 0 0,0 0 0,-1 2 0,2-3-9,1 0-1,0 0 1,1 0-1,-1 0 0,1 0 1,-1 3 9,-1 18-9,6 5 14,4 1 36,8 4 45,-10-25-43,0-1-1,1 0 1,0-1 0,4 5-43,-4-7 28,0 0 0,0 0 0,0 0 0,1-1 0,-1 0 0,1-1 1,1 1-1,-1-1 0,0-1 0,4 2-28,-5-3 10,0 0-1,0 0 1,0-1 0,0 0 0,1 0 0,-1-1 0,0 0-1,0 0 1,1 0-10,19-4-647,-9-2 107,-3 1-30,-8 2 232,1 0-41,2-2-161,-1 1-81,0-1-91,0 0-98,0 0-108,-1 0-117,0 0-127,-3 2 532,-1 1-35,2-1 18,0-1 33,9-6-1112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4:52:16.27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2900 6182 72 0,'0'0'27'1,"0"3"-21"-1,0 1 5 3,0-4 3 5,-8 7-6 2,8 0-2-4,0 3-3 4,0 1 0-5,0-1 0 1,0 1 3 2,0-4-3 0,8 0-2 0,-5 0-3-1,5 0 1 2,0-4 1-2,0 1 0 2,0-1-3-4,4-3 2 3,-4 0 3 0,3-3 1-2,-7-4-1 3,4-4-2-3,0-3 1 2,0-3 1-1,-8-4 1 3,0 0 1-4,0-4-2 4,-8-6 1-4,0 6 4 0,0 4 4 2,-4 1-2-1,1 2 2 1,-5 8-6 0,0 3-3 0,1 3-1 1,3 8-1-9,-4 3 0 8,4 3 0-3,0 8 2 2,5-1-3 0,-1 4-2 0,8-4 2 1,4 8 2-1,0-8 0 2,3 1-1-2,5-1 1 1,0-3-1-1,4-3-3 4,-4-1 2-7,-1-3 1 4,5-3 0-1,-4-1 0 0,4-3 0 1,-5-3 0-1,-3-4 0 2,0-7 0-3,4 0 0 4,-12-4 0-5,4-3 2 4,-4 0-1-2,0-3-1-1,-4 6 1 3,4 1 1-2,-12 3-1 1,0 4-1-1,0 3 1 2,1 3 1-3,-1 4-1 5,4 4-1-7,-8 3-2 4,5 3-1-1,-1 0-1 0,12 4 3 1,-8 0 0 0,8 0 3 0,8 4-3-2,-8-4 0 5,12 0 1-7,-9-4 0 8,9 1-3-9,0-4 0 4,0-4 4 2,4-3 3-2,-5-3-3 2,-7-4-3-3,4-4 1 3,0 1 0-3,0-4 1 4,-8-4 0-5,0-3 0 3,0 4 2-1,-8 3-1 0,0 0-1 2,0 4 3-2,-4 3 2 1,1 3-7-1,-1 4 0 2,4 7 0-3,-8 0 1 5,8 3 1-7,5 1 0 2,-5-1-7 3,4 1 0-3,4-1-2 2,0 1 1 0,0-1-22 7,0-3-34-5,0 0 11-5</inkml:trace>
  <inkml:trace contextRef="#ctx0" brushRef="#br0" timeOffset="1230">2974 6196 32 0,'0'10'13'1,"4"-3"-10"-1,0 7 4 5,0-7 3 2,4 4-4 5,-4 3 2-9,4 3-5 4,-1 4-2 2,1 7 4-2,4 3 4 1,-8 1-3-2,4 3 2 5,0 0-3-6,0-4 2 6,-1 4-4-7,1 0 0 3,4 0-1 2,-8 0 1-3,4 0-4 2,4 0-2-1,-4 0 2 3,3-1 2-3,1-2 0 2,0-1-1-3,-4-3 1 4,0 0 1-6,7 4-1 3,-3 3-1 0,4 3 1 1,0 0-1 0,-5 1 2-1,9-1 1 3,-12 1-4-5,12-1 1 7,-5 0-2-9,9 1-2 6,-4-1 7-3,3-3 5 1,1 7-2 2,-9-7-1-2,5 3 0 1,4 1 1-1,-9-1-3 2,5 4-2-3,-8-3 2 5,0 2 0-7,3 1-4 3,-3 0 1 1,4-3 2-1,-8-1 1 2,3 0 1-3,1-3 0 4,0 0-2-4,0 4 1 4,0-8-2-5,-8 1 2 3,3 3 0-1,1 6 1-1,0 1-2 3,4 0-2-2,-4 4 1 1,4-1-1-1,-1 0 0 2,1-3 0-8,0 0 0 4,0 0 0 6,0-3 2-7,3-5-1 4,-7 1 2-2,4 4-2 2,0 3-1 1,-1 0-2-3,5 3 1 4,0-3 3-4,0 3 3 4,-1 1-2-5,1-1 0 3,0-3 1-1,0 0 0-1,3-4-2 3,9 1 1-2,-9-4-4 1,1 0 0-1,0-1-1 2,-5 1-2-3,5 4 3 5,-4 3 2-7,-1 3 0 3,1-3-1 0,-4 3 1 2,0-3 1-1,0 0-1-2,-1-3-1 3,1-4-2-2,0-1 1 3,-4-2 3-5,0-1 3 4,-1-3-4-3,1 0-3 0,0-3 3 3,8 6 3-2,-8-3 1 1,0 0 2-1,-1 0-9 3,1 0 0-5,0 0 2 6,0 3 4-7,0 1-3 4,4-1-1-1,-8-3-2 0,4 0-2 3,-1-4 3-4,-3 4 2 3,0-3 2-3,4-1 1 4,0-3 0-5,-4 0 0 3,4-3-2-2,-4-1-2 2,4 0-2-1,-1 1-1 1,1-1 6 0,0-3 3-1,0 0-6 2,-4 0 1-3,0 0 3 5,0 0 2-6,4 4-5 3,-1-4 0-2,1 0-1 1,-4 0 2 2,4-4-3-2,-4 4 0 1,4 0 3-1,-8-4 1 3,0-3 1-5,0 0 0 7,0 0 0-8,0 0 0 2,0-7-2 2,0 0-2-1,0 0 1 1,0 0-1-2,0 0 0 4,0 7 0-4,0-7 0 4,0 0 0-6,0 0 2 4,0 7 1 0,0-7-4-1,0 7 1 2,0-7-2-2,0 0 0 1,0 0 4-1,0 0 1 3,4 7-4-5,-4-7-1 7,4 11 1-9,0-4 0 4,-4 3 3 1,0-3 1-1,4 0-4 1,0 4 1-1,-1-4 0 2,1 0 0-3,4 0-3 4,-4 3 0-5,-4-10 2 4,4 7 2-3,0 0 2 2,0 0 1 0,0 0-5-1,4 4 1 1,0-4 0-2,-4 3 2 4,0-3-3-5,-1 0 0 7,1 0 1-7,0 0 2 1,-4 0-1 2,8-4-1-1,-8-3-4 3,4 7 0-5,4 0 4 4,0 0 4-2,-8-7-3 3,0 7-3-5,0-7 1 6,0 7 2-7,0-7 0 2,-4 4-1 2,4-4-2 0,0 0 1 0,0 0 1-1,0 0 2 3,0 0-3-5,0-4-2 7,-4 1-7-9,0-1-4 4,4 1-3 1,0-1 0-1,0 1-77 17,-8-4 10-17</inkml:trace>
  <inkml:trace contextRef="#ctx0" brushRef="#br0" timeOffset="3828">4656 10763 64 0,'4'4'24'2,"-4"-4"-18"-2,4 0 4 2,-4 0 4 6,0 0-6-1,8 0-2 2,0-4-1-2,-4-3-1 2,4-3 0-1,-1-1 0 0,1-3 2-3,4-3 1 3,0-7 1 0,0-4 0-1,-1-4-2 1,1-3 1-1,0 0-4 0,4-3-2 1,-1-1 0 0,1-2-1 0,0-1 0 1,4-11 0-3,-1 4 4 1,1-3 2 0,0-4 2 0,3 0 2 2,1 0-3-2,-1 1-2 1,5-1-2 0,3 0 0-8,1-4 0 9,-1 5-4-4,4-8 1 6,1 0 0-8,-5-4 2 4,-3 1 1 2,3 0 3-2,-7 3-3 1,-1 0-2-1,1 4-3 1,-4-1 1-1,-1-3 1 3,1 4 0-5,0 0 0 3,-1-1 0-1,1 1 0 0,-1 3 0 1,1 0 2 0,0 0 3 0,3-3-7-1,1 0 0 3,0-1 0-6,-1-3 1 8,5 4 3-8,-1 0 1 2,1 3-4 2,3 0 1-1,1 4-2 2,-1-1 0-2,0 1 2 2,-3-1 0-3,-5 1 0 4,1 0 2-5,-4-4 1 6,-1 3 1-7,1 1-5 3,0 0-1 1,-5 3 3 0,1 0 1 1,0 4-3-4,0-1 1 5,-5 1-2-4,1 3 0 5,4-4 2-7,0 1 0 3,-1-4 2 1,1 7 3-1,0-3-4 1,-1 3-1-1,1 0 0 2,0 4 2-3,-4-1-3 5,3 4 0-7,1 4-1 7,0-1 0-7,-4 4 2 3,-1 1 2 1,1-1-1 0,8 0 2 0,-8 0-2-1,3-4-1 3,-3 1 1-5,0 3-1 6,4 0 0-7,-5 4 2 3,1 6-1 1,-4 1-1-1,0 3 1 1,-4 3-1 0,0 1-3 0,-4-1 2-2,0 4 1 4,0 0 0-5,-4-3 0 6,4-1 0-7,0 1 0 3,0 3 0 1,0 3 0 0,0 1 0 0,0-1-3-1,4-3 2 2,0 0 3-3,0-3 3 5,-4 3-7-7,8-4 0 4,-8 1-2-1,3 0 2 0,1-4 3 1,0 10 2-1,-4 1-1 2,0-1-2-3,0 4-2 5,-4 0-1-7,0 4 4 8,1 3 1-9,-5 0 0 4,4 0-2 2,-4 3-2-3,8-3-1 4,-4 0 2-5,0 0 0 5,4 3 1-3,-4 1 2 3,4 3-1-6,0 0 2 5,0 0-7-4,4 0 1 3,4 0 1 0,4-4 3-1,-1-3 0 3,5-3-1-4,0-4 1 3,0-4-1-4,-1-6 0 6,1-4 0-7,0-4 0 4,-4-3 0-1,-1-7 0 1,-3-3 2 1,0-7-3-2,-4 3-2 1,-4-4 4-1,-4 8 3 3,0-1-1-6,-4 8-2 4,-3 3 0-1,-5 4 1 0,-4 6-3 1,-7 4 0-1,-1 7 1 2,1 7 2-2,3 4-3 2,4 3 0-3,1 3 1 4,3 4 0-5,0 0-3 2,8 3 2 1,5 4-1-1,-1-3-2 2,8 3 3-3,3-4 0 3,9-3 1-3,4-4 0 5,3 1 0-6,5-8 0 2,-5-3 2 0,1-7 1 0,0-3-4 1,-5-4-1 0,1-11 1 0,-4-6 2 0,-1-7 2 0,-7-1 1-2,0 1-5 5,-8 3 1-7,0 3 0 4,-8 4 0-1,0 4 4 0,-3 3 2 2,-9 4-5-2,-4 6 0 1,-7 4-1-1,3 4 0 3,1 6 0-5,3 4 0 3,5 3-3-1,7 4 2-1,4 4 1 3,4 3 0-2,8-4 0 2,8 1 0-3,3-8 0 3,5-3 0-3,4-3-3 4,-5-4 2-5,1-7 1 4,0-11 2-3,-5 1-1 1,1-8-1 1,-4-3-24 0,-4 0-9 0,0-3-36 9</inkml:trace>
  <inkml:trace contextRef="#ctx0" brushRef="#br0" timeOffset="6891">4774 10896 56 0,'16'-10'24'1,"-8"3"-18"-1,7-4 7 3,-3 4 1 7,0 0 1-4,4-3 1 4,3-4 0-5,5 0 3 2,7-4-2 1,5 1-1-1,7-1-4 1,4 1 0-1,4-1-3 0,0-3 0 2,-4 0-5 0,-3-3-3-9,-1 0 2 6,-4-4-2 4,-3 3 2-6,-1-3-2 3,4 0 2 2,1 0 2-2,3 0 4 1,4 1-4 0,8-1-1 1,4 0-2-5,0-4-2 9,-8 4 1-10,0 4 1 6,-4-4-1-3,-4 0-1 2,1 0 1-1,-1 0-1 1,4 0 0 0,4 0 2-1,8 0-3 2,8-7-2-3,0-3 4 4,-4 3 3-5,-8-3 3 3,0-1 1-1,0-3-9-1,0 0-1 3,0 1 2-2,4-1 2 3,11 3 0-5,1 4-2 6,-4-3 1-7,-4 3-1 4,8-7-3-1,-5-10 2 0,-7-1 1 1,-4 8 0-1,4-1 2 2,8 5 1-2,8 2-4 2,-5 1 1-3,-3-1 0 5,-4 1 2-8,-4 0-1 5,-4-1-1-1,-4 1 1 1,0 6-1 0,4 1 0-1,-4-1 2 1,8 1-3-1,0 3 0 3,0-3-1-5,-4-4 0 7,-4-4 2-9,-7 1 2 4,-1-1-1 1,0 1-1 0,0 0 1 0,-3 3-1-1,-1 3 0 1,0 1 0-1,1 3-3 3,3 3 2-5,4 1 1 3,12 0 0-1,-8-1 2 0,-4 1 1 3,-4-4-1-5,-3 0-2 4,-1 0 1-3,-4-4-1 5,-3 1 0-7,-1 0 0 8,-3-1-3-9,-1 8 2 5,1-1 1 0,-5 4 2-1,1 0-3 2,-1 0 0-3,1 4-1 3,0 0 0-3,-5-1 4 5,1 4 1-7,-4 0-1 4,-1 0 1-1,-3 4-4 0,-8 3 0 3,-4 3-1-4,0 1 0 1,-4 3 2 0,-4 0 0 4,-4 3 0-7,5 4 2 8,-5 0-3-9,0 0 0 4,0 0 1 2,0 0 0-2,1 0 0 1,-1 0 0-1,0 4-3 2,4-1 2-3,0 1 1 4,4 2 0-4,1 1 2 5,3 0 3-7,0 0-7 2,7 0-3 3,1 0 3-3,4 0 0 3,4-3 2-2,7-4 2 3,1-4-3-5,3-6-2 6,5-4 4-8,-1-4 1 6,-3-3 2-3,3-3 0 2,-11-4-5 0,-4 0-1-1,-5 0 3 3,-3 0 3-5,-8 0-1 6,-8 0-2-7,-3 4 2 9,-13 3 0-11,-3 0-1 5,-1 7 1 2,1 7-2-2,-1 3-1 1,0 8-2-1,5 6 1 2,-1-3 1-3,5 4 0 5,3-1 0-7,4 4 0 4,4 0 0-1,4 0 0 0,4 3-3 1,8-3 2-1,0-3 1 2,4-4 0-3,8-4 0 4,-1-6 2-4,5-4-1 6,-1-7-1-9,5-7 1 3,-1-4-1 3,1-3 0-2,-8 0 2 1,-1 0-1-1,-11 1 2 3,-8-1-2-5,-4 3 2 6,-8 1 0-7,-7 3 3 4,-1 0-3-1,-4 7-2 0,5 0 0 2,-5 7 1-3,5 10-3 3,-1-3-2-2,4 4-1 2,4 3 3-4,5 0 0 7,3 3 3-8,4-3-1 2,0 0-1 2,7-4 1 0,5-3-1 1,4-3 0-3,4-4 0 3,3-4 2-3,1-6 1 5,-1 0-1-7,1-4-2 5,-12 0 3-3,-8 0 0 1,-4 0-1 1,-12 0-2-1,-4 3-2 2,-3 1-1-2,-1-1 2 3,-4 8 0-6,5 3 1 9,-1 3 0-11,0 8-3 5,5-1 0 2,3 4 2-2,0 0 2 1,8 4-2-1,0-4 0 2,4 0 1-3,4-4 0 5,4-3 0-7,0 0 0 5,0-7-58 4,7 0-67-5,-3-4 25 0</inkml:trace>
  <inkml:trace contextRef="#ctx0" brushRef="#br0" timeOffset="9983">4593 10875 72 0,'-15'4'27'2,"11"-1"-21"-2,8 4 10 3,-4-7 4 5,0 0-7 0,0 0 0 0,7 7-5 0,1-3 0-2,4-1-5 6,0 0-2-10,0 1 2 6,-1-1 2 0,1 1-2-1,4-1 0 1,0 1-1 0,-1-1 1 1,1 1 0-4,-4-1 1 7,4 1-2-9,-1-1-2-3,1 1 1 9,0-4-1-2,3 3 2 0,1-3-1 1,4 0 2-1,-5 0-2 2,9 0 2-2,3 0-2 2,5 0-1-4,7 4-2 6,8-4 1-7,0 3 3 3,0 1 1 2,-4-4-1-3,0 0-2 3,1 0-2-2,-5 0 1 2,4 0 3-3,4 0 3 4,8 0-4-5,8 0-3 3,4 0 1-1,-5 3 0 0,-3 1 1 1,-4-4 2-1,-4 0-3 2,0 3 0-3,4-3 1 3,8 0 2-3,8 4-1 5,3-1-1-7,-3 4 1 4,-4-3-1-1,-4-1 0 0,-5 1 0 2,1-4-3-2,4 3 2 2,4-3 3-3,11 0 1 4,-3 0-1-4,-4 0 1 1,-9-3-4 0,-3-1 0 0,-4 1-1 1,4-1 0-1,8-3 2 1,8 4 2-1,7-1-1 2,-7 1-1-3,-9-4 1 5,-3 0 1-6,-4-4 1 2,0 1 1 1,0-1 0-2,4 4 0 3,11 0 0-2,-3 4 2 2,-4 0-5-3,-9-1-1 4,-3 1 2-5,-4-1 1 4,0 1-1-3,4-1-2 1,-4 4 1 2,4 0 1-3,8 0-3 3,0 0 0-2,-8 4 1 1,-4-4 2-1,-4 0-1 3,-4 0 2-6,-4 0 0 5,-3 0 3-3,-1 3-8 2,0 1 0 0,1-1 2-1,3 1 2 2,0-1-3-2,0 0 1 2,8 1 0-5,0-1 2 5,-3 1-1-2,-5-1 2 0,8 4-4 1,-8 0 0-1,-7-3-1 1,-5-1 0-1,0 1 4 3,-3-1 3-4,-4-3-4 4,-1 0-3-5,1 0 1 2,-1 0 0 0,1 0 3 0,-4 0 1 2,-1 0-1-3,1 4-2 3,-4-1 1-3,-1-3-1 6,-3 4 0-7,-4-4 2 2,0 0 1 0,-8 0 1 0,0 0-2 1,0-4-2-1,-4 1 1 1,0-1-1 0,-4 1-36 0,4-1-13-2,0 1-26 11</inkml:trace>
  <inkml:trace contextRef="#ctx0" brushRef="#br0" timeOffset="11078">9816 10854 80 0,'-12'7'30'2,"9"0"-24"-2,-1 7 4 3,4-7-2 6,0 7 0 2,0 0 0-7,0 3 0 2,0 4 2 3,4 7-1-2,-1-3 2 2,5-1-2-3,4 1 0 4,4-1-5-5,3-3-1 7,9-7 3-9,3-7 1 4,1-7-3 1,3-7 8-8,-3-7 5 7,-5-3-5 1,-3-8-2 1,-5-3-3 0,-3 4 0-4,-4-1 2 5,-8 1 5-4,-12 3-4 4,-8 0 2-6,-11 4-7 3,-1 6-1 1,-3 4-4 0,-5 7-1 0,1 7 1-2,4 4 0 4,-1 6-3-5,5 7 2 6,3 1 1-7,4 6 2 4,9 1-3 0,3-1-2-2,4 1 2 3,8-4 0-2,8-4 1 2,3-3 2-3,9-4-3 4,3-6 0-5,1-8 3 6,3-3 1-7,1-7 3 3,-5-10 1 1,-3-8-3 0,-4-2-1 1,-5-1 1-3,-3 0 0 3,-8 0-2-3,-12 0 1 5,-4-4 2-7,-7 8 2 4,-5 6-3-1,1 8-1 0,-1 3-6 1,4 7 0-1,1 7 1 1,-1 0 3 0,4 3-2 1,4 4 0-4,5 4 1 6,-1 6 2-6,8-3-3 1,0-3 0 2,8-1 1 0,3-3 0 1,9-3-3-3,8-8 2 3,3-6 3-3,0-8 3 5,-3-3-4-7,-4-3-1 4,-5-1 0-1,-3-3 0 0,-4 0 2 1,-4 4 3-1,-8-1-4 2,-8 4-3-2,-12 4 1 1,-4 3 2-1,-3 3-2 3,-1 4-2-5,5 7 2 1,-1 0 0 3,5 4 7-2,3-1 4 1,4 1-16-1,0-1-8 2,4 1-46-3,8-1-21 5,0-10-9 1</inkml:trace>
  <inkml:trace contextRef="#ctx0" brushRef="#br0" timeOffset="12730">4534 10830 100 0,'-4'3'38'2,"1"1"-29"-2,3-1 10 3,0-3 5 6,3 4 9 0,-3 3 4-3,0 0-6 1,-3 0-4 0,3 3-15 1,-4 4-5-8,0 0-1 8,0 3-3-1,0 4 0 1,0 0-1 0,4 0-2 0,0-7 1-3,8 0-1 4,0-3 0-2,7-8 0 0,9-6 0 1,3-4 2-1,-3-7 1 1,0-4 3 0,-5-6-3 1,-3-4-2-1,-8 0 6 2,-4 0 3-7,-8 0 1 7,-12 4 3-5,-4 3 4 2,-7 7 3 2,-1 3-9-3,-3 8-4 4,3 6-5-5,1 4 0 5,-1 7-2-5,5 4-1 6,3 3 1-7,4 0-1 4,5 0-5-1,7 3 1 0,8 0 2 1,7 1 1 0,9-4 1 0,8 0 0-2,7-7 0 4,4-4 0-4,-3-3-3 5,-1-7 2-8,-4-7 1 4,-3-3 2 2,-8-8 1-2,-5-10 1 1,-3-3-2-1,-4-4-2 2,-4 4 1-3,-12-1 1 5,-4 4 1-6,-11 7 1 2,-5 4-5 0,-7 6 1 0,-1 8 0 1,5 6 0 0,0 8 0 0,3 3 0-1,8 3-3 2,5 4 0-3,3 0-1 5,8 0 3-8,8 0 0 4,8-3 1 2,7-1-3-2,9-7 2 2,3-3 1-3,1-7 2 4,-5-7-1-5,-3-3-1 6,-1-7 3-7,-7-4 2 5,-4-4-4-3,-4 1-3 1,-4 3 3 1,-4 3 1 0,-4 8-3-1,0 3 1 1,0 7-2 1,4 7-2-4,4 3-24 6,4 1-11-7,11-8-82 11</inkml:trace>
  <inkml:trace contextRef="#ctx0" brushRef="#br0" timeOffset="15493">2593 5054 28 0,'4'10'13'1,"0"-6"-10"-1,4 6 11 4,3-3 5 3,-7 0-1 1,4 0-1 0,0 4-3 0,0-4 1-1,4 3 1 1,-8 1-1 1,4-4-5-4,-1 3-4 3,1 1-1 0,4 3-1-1,-8 3 0-1,8-3 0 3,0 7-2-1,-5 3 1-1,5-3-2 1,0 0 2-1,0 4-2 4,0-1-3-10,-1 4-1 1,1 0 4 6,4 0 3 0,-4 0-1-1,-8-4 0 2,0 1-3-2,-1 3-1 1,-3-4 3-1,0-3 1 3,-3 0-1-5,-5 0 1 3,-4-3 0-1,-4-1 1 0,-3-3 2 0,-1 0 1 1,-12 0-1 0,5 0-1 0,-5-4 1 0,1 1 1-2,0-4 3 4,-1-4 4-5,5 1-8 5,-1-1-1-5,5-3-3 2,7-3-2 2,-8-1-4-3,9-3 0 3,3 0-22-3,8 0-8 5,-4-3-43 1</inkml:trace>
  <inkml:trace contextRef="#ctx0" brushRef="#br0" timeOffset="16754">6716 5501 44 0,'0'7'19'1,"3"-4"-15"-1,1 4 6 4,0 0 3 8,-4 4 2-9,4-4 3 4,0 0-1 1,-4 3-1 0,4 1-2-2,-4 3-1 3,0 0-5-2,0 0 0 1,4 0-3 1,0 3 0-4,0 0-1 7,0-3 0-9,0 0-2 5,0 4-2-8,0-1 3 9,0 1 0-3,-1 3 1 2,1 3 0-1,0 1 2 3,0-1-3-5,0 0 0 6,0 1-3-6,4-4-1 3,0-4 1-1,0 1 0-1,0-4 0 2,-1-4 2 0,5 1-3 0,0-4 0-1,4-4 1 3,3-3 0-5,5-3-3 6,7-1 2-8,1-6 5 6,3-1 5-2,-3-3-3 0,-1 0-1 2,-3-7 0-2,-5 4-1 1,1 3-2-1,-1 7 1 3,-3-4-4-6,0 5 0 5,-5 2 3-2,1 4 1-1,-4 0-4 3,0 7 1-2,-5 0-77 8</inkml:trace>
  <inkml:trace contextRef="#ctx0" brushRef="#br0" timeOffset="17835">9746 7428 72 0,'3'7'27'1,"1"0"-21"-1,0 0 21 5,0-3 7 1,0 3-1 2,0 3 3-1,0 4-9 1,0 4-2 0,0 3-8 0,0 10 0-1,4 8-10 3,0 6-4-10,-1 0 0 5,1 4 0 2,0-3 3 1,0-4-3-1,0-8 0 0,0-2-3 0,-4-8-1 3,0-6-1-4,-1-8 0 3,-3-10 4-4,0-3 1 7,0-11-4-9,0-7 1 5,-3-11 0 0,-5-9 0-1,-4-12-3 1,0-3 0-1,-4 0-1 2,5 4 3-2,-1 7 0 2,4 6 3-3,4 8-3 5,0 6-2-8,4 8 2 5,0 6 0 0,0 4 1-1,4 4 2 1,4 3-1-1,0 3-1 3,4 4-2-5,-1 4-1 6,5 3 4-7,4 3 1 5,3 1 0-2,5 10 1-1,-1 3 0 2,5 4 1 0,-1 3-2 0,1-3 1-1,-5 0-2 3,-3-3 2-5,-5-4 0 7,1-7 1-9,-4-4-2 4,-1-6 1 1,-3-8 0-1,0-6 1 2,-4-8-2-3,0-6 1 4,0-8-2-4,-4-6-1 5,-1-4 3-7,1-4 0 4,-4 1-1-1,0-4-2-1,-4-3 1 3,1-4-1-2,-5-4 0 1,-4 5 2 0,4-5-3 0,0 15 0-2,0 6-6 5,4 11 0-7,4 7-35 3,0 7-12 0,4 7-36 10</inkml:trace>
  <inkml:trace contextRef="#ctx0" brushRef="#br0" timeOffset="19756">10704 10837 108 0,'0'3'41'1,"0"1"-32"-1,8 6 2 4,0-3 1 5,-4 0 1-2,4 4 4 3,-4 3 2-5,4-1 3 6,0 5-10-7,-1 3-4 3,1 7-5 1,0 7 2-8,-4 10 1 7,0 4-5 1,0 0 0 0,0 0 1-1,-4-7 1 1,4-4-4 1,-4-6 1-3,4-8 0 0,-4-3 0 2,0-7 0-1,0-4 0 3,0-10 0-4,0-3 0 2,0-8 0 0,0-3 0 1,0-6-3-4,-4-8 2 6,4-7 3-7,-4-7 1 5,0 0-4-3,0 3 1 1,0 1 0 1,0 3 2 0,0 0-3 0,0 4 0-2,0-1 1 4,0 8 2-4,4 6-3 5,0 4 0-8,0 4 1 5,4 3 0 0,0 4-3-1,4 3 2 1,-4 3-1-1,4 4 0 2,0 0 2-3,4 3 2 5,-1 1-3-8,1 3 0 6,4 0-1-2,0 7 0 0,3-4 4 2,1 1 1-2,0 3-4 1,-1 0 1-1,5-4 0 2,-5-3 0-3,1-3-3 5,0-4 2-8,-1-7 3 4,1-4 1 2,0-6-1-2,-1-4-2 2,1-4 1-3,0-6-1 3,3-4 0-3,-3-4 0 5,0-6 0-7,-1-1 0 6,1 1-3-4,-1 3 2 0,1 4 3 3,-4 3 1-2,0 7-4 1,-1 7 1-1,-3 0-5 1,0 7 1-1,0 3 4 4,-1 8 2-8,1 3 0 5,-4 7 1 0,0 3-2-1,0 8 2 2,0 3 4-3,0 7 6 4,-1 0-5-4,1 6-2 4,-4 8-1-6,4 7-1 5,-4 0-2-2,4-4-2-1,-4-3 1 2,4-7-1 0,-4-3 0 1,3-8 2-3,-3-6-6 4,0-8-1-5,0-7-78 10,0-10-42-8,0-3 54 1</inkml:trace>
  <inkml:trace contextRef="#ctx0" brushRef="#br0" timeOffset="21498">3890 11430 120 0,'0'11'46'1,"0"-11"-35"-1,4 21 16 4,0-11 5 3,4 1-11 2,-1 3-2-2,5 7-7 3,-4 0 0-5,4 6-7 7,4 12 1-12,-5 6 1 3,-3 8-6 4,0-1 0 0,-4 0 1 1,0 1 1 0,4-4-4 0,-4-4 1 1,-4-6-2-3,0-8-2 4,0-7-22-5,-4-6-7 1,4-4-48 9</inkml:trace>
  <inkml:trace contextRef="#ctx0" brushRef="#br0" timeOffset="21782">4047 11905 100 0,'16'18'38'0,"-8"-11"-29"0,11 0 8 6,-15 0 2 1,8 0-5 1,0 0 0-1,4 0-6 2,-1 3 0-3,5 4-7 4,0 0-1-5,-1 3 0 7,5 1-3-12,-5-1 2 3,1 1 3 5,0-1 3 0,-12 1-7-1,3-8 0 2,-3 1-38 6,-8-4-39-9,0-11 18 5</inkml:trace>
  <inkml:trace contextRef="#ctx0" brushRef="#br0" timeOffset="22068">4059 11832 136 0,'8'-11'52'0,"-4"8"-41"0,7-8 9 5,-3 4 0 3,0-7-4 0,0-3 1-2,4-4-9 2,0 0-5 0,3-3-2 0,1-1-1-8,0 1 2 6,-1 3-1 4,5-4 2-5,4-3-4 6,-9 8 0-6,1-1-50 10,0 0-51-8,-4 3 26 2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4:33:42.84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act:action type="add" startTime="9453">
    <iact:property name="dataType"/>
    <iact:actionData xml:id="d0">
      <inkml:trace xmlns:inkml="http://www.w3.org/2003/InkML" xml:id="stk0" contextRef="#ctx0" brushRef="#br0">17126 5675 84 0,'-8'0'33'1,"12"4"-26"-1,-4-8 7 5,0 4 3 1,0 0-5 3,0 0-2-2,0 0 3 2,4 4 2-2,0 3 7 0,0 0 4 3,4 0-1-4,0-4 2 0,-1 4-15 2,1 0 4-8,0 0 2 7,4-3-4 1,0-4 0 0,0 3-4-1,-1-3-1 0,5 4-3 2,4-4 1-3,-1 3-4 5,5-3 0-7,-1 4 3 6,5-1 1-3,3 1-1 0,5-1 1 1,-1-3-4 0,4 0 0-1,5 0-1 0,-1 0 1 2,0 0-2-3,0-3 2 4,1 3-2-5,3 0-1 1,-4 0 1 3,0 3 1-3,4-3-1 3,4 0-1-2,1 0 1 2,3 0 1-4,4 0-1 6,-4-3 2-6,4-1-2 7,-4 4 2-10,0 0-2 6,-4 0-1 0,4 0 3 0,0 0 2 0,0 4-2-1,0-4-2 2,4 0 2-2,0 0 0 2,0-4-4-4,-4 1 1 1,-4-1 0 3,-4 1 0-2,0-1-3 2,0 4 2-3,-4-3 3 2,1 3 3-1,3 0-2 3,-4 0 0-5,0 0-1 7,4-4-2-9,-3 1 1 4,-1-1 1 1,-4 1-1 0,-3-4 2 0,-1 0-4-1,0 0 0 2,1 3 3-3,-5-3 3 4,1 4 0-5,-1-4 2 1,0 3-6 3,5-3-3-2,-1 0 1 1,8 0 0-1,-3 1 1 1,3-1 0 0,-4 3 0 1,0 1 0-5,1 3 0 9,-5 0 2-10,1 0-3 4,-1 0 0 1,-4 3 1-1,1 1 0 2,-5-4 0-2,1 0 2 2,-1 0-3-3,1 0 0 5,-1 0 1-7,1 0 0 3,-1 0 0 1,5 0 2-1,-1 0-1 1,1 0-1-1,-1 0 1 2,1 0 1-3,-1 0-3 4,0 0 0-5,1 0-1 7,3-4 0-9,-7 1 2 4,-1-1 2 1,-3 1-1 0,-5 3 2 0,1-4-2-1,-4 4-1 2,0 0 1-3,-1 0-1 4,1 0 0-4,0 0 0 1,-4 0 0 1,-5 0 2-3,1 0-3 4,0-3 0-1,0-1-4 1,-4 1-1-3,-4-1-26 3,-4 1-11-5,0 3-14 8,-8 3-2-8,-7 4-47 11</inkml:trace>
    </iact:actionData>
  </iact:action>
  <iact:action type="add" startTime="10790">
    <iact:property name="dataType"/>
    <iact:actionData xml:id="d1">
      <inkml:trace xmlns:inkml="http://www.w3.org/2003/InkML" xml:id="stk1" contextRef="#ctx0" brushRef="#br0">19480 5819 184 0,'4'7'68'1,"0"3"-52"-1,4 4 1 8,-4-7 0-5,4 3-11 9,-1 1-1-8,1 3-3 3,0 0-2 0,0 0 1 1,-4 0 3-7,0 0 2 6,0 0 4 1,0 0 1-1,4 0 1 1,-5 3 0 1,1 1-6-3,0 3-2 1,0-4-2 1,4 4-2-2,-4 0-2 3,8 3 1-3,0 1-1 3,-1-4 0-3,5 0 2 5,4 0 2-6,3-4-3 6,1 1 0-7,7-4 3 4,5 0 3-1,7-4 0 0,0 0 2 1,8-3-4 0,0 0 0 0,1 0 1-1,3 0 0 2,0 0-2-4,0-3 1 7,4 3-2-8,3-4 2 2,1 1 0 3,0-1 1-2,0 1-5 1,-4-4-1-1,-4 0 3 2,-4 3 1-3,-4 1 2 5,-4-4 2-7,-3 3-3 5,-5 1 0-3,1-1 1 1,-9-3 0 1,1 0-2 0,-5 0-2-1,-3 0 1 2,-1 4-1-1,-3-4 0-2,0 0 0 5,-4-4-18-7,-1 1-5 2,-3-1-11 3,-4 1-4-2,0-4-34 8,-4 0-47-6,0 3 34-3</inkml:trace>
    </iact:actionData>
  </iact:action>
  <iact:action type="add" startTime="11495">
    <iact:property name="dataType"/>
    <iact:actionData xml:id="d2">
      <inkml:trace xmlns:inkml="http://www.w3.org/2003/InkML" xml:id="stk2" contextRef="#ctx0" brushRef="#br0">21496 6182 152 0,'-4'-11'57'1,"4"8"-44"-1,-8-4-4 4,8 3-2 3,-4 1-6 2,0-1 2-2,-3 1 9 0,-1-1 7 0,-4 1-10 3,0 3 4-10,-4 0 3 7,1 7-2 2,-1 0 2-4,0 3-5 3,1 4-1-1,3 0-4 0,0 4 1 1,4-1-6-1,4 1-1 1,4-1 0 0,4-3 2 1,8-3-6-3,4-1 1 4,3 0-4-6,9-3 2 3,3 0 1 2,5 0 2-2,3 0 3 2,4 4 2-1,0-1-4 0,-3 1-1-1,-1-1 1 3,-4 1 0-4,-3 3 3 5,-9 0 3-10,-3 0 4 7,-8 0 2 0,-4 0 3-1,-8 3 2 1,-8-3-3-1,-4 0 0 2,-8 3-5-3,-3-3 0 5,-5 0-3-7,1 0 0 3,-1-3-3 2,1-4-2-3,3 0-2 3,1-7-1-3,3 0-14 3,0-4-4-2,5-3-9 3,-1 0-4-6,4 0-17 8,4-3-7-9,4-1-24 13</inkml:trace>
    </iact:actionData>
  </iact:action>
  <iact:action type="add" startTime="12050">
    <iact:property name="dataType"/>
    <iact:actionData xml:id="d3">
      <inkml:trace xmlns:inkml="http://www.w3.org/2003/InkML" xml:id="stk3" contextRef="#ctx0" brushRef="#br0">22215 6433 188 0,'0'7'71'2,"4"0"-55"-2,0-10 9 4,0 3 1 4,0-4-15-1,-4 1-4 3,-4-1-4-5,0-3-3 6,-8 4 1-6,1-1 1-5,-9 1 3 6,-4 3 2 2,-3 0 3-1,-1 0 6 1,5 3 4-1,-1 1-6 2,5-1-3-3,-1 1-2 4,4 3-1-5,0 0-4 7,5 0-3-9,-1 3-3 5,4 1 1 0,4-1 1-1,4 1 0 1,4-1 0-1,4 1 2 2,4-1-3-3,7-3-2 4,5-4 2-5,3-3 0 3,1-3-2 0,3-1 2-2,1-3-6 3,-1-3-3-1,-3 0 3-1,-5-1 4 0,-3-3 0 2,-4 4 1-3,-5-1 4 5,1 4 3-7,-4 4 2 3,0-1 3 1,-8 4-5-1,4 7-3 2,0 0 1-2,4 0 0 1,0 4-1-1,-1-1 1 3,1 1-2-5,0-1 2 3,4 1-2-1,0-1 2-1,-1 0-20 3,1-3-8-2,0 0-34 2,4-3-14-3,0-4-26 9</inkml:trace>
    </iact:actionData>
  </iact:action>
  <iact:action type="add" startTime="12575">
    <iact:property name="dataType"/>
    <iact:actionData xml:id="d4">
      <inkml:trace xmlns:inkml="http://www.w3.org/2003/InkML" xml:id="stk4" contextRef="#ctx0" brushRef="#br0">22648 6328 208 0,'-16'14'79'1,"12"-7"-61"-1,8 11 12 5,-4-8 2 2,4 1-13 1,0 3-3 0,0 3-3 1,0 1-1-4,0-1-6 7,-1 1-2-12,1-1 0 4,-4-3-2 3,4 0 1 1,-4 0 0-1,0-4 1 1,-4 1 0-1,8-4 0 2,-4 0-5-3,0-7 1 5,0 0-2-6,4-4 0 2,4-3-5 1,0-7-3-2,0-3-3 3,4-7-2-2,-1-4 8 1,1 0 3-2,0-4 4 5,0 1 2-4,0-1 1 3,-1 1 1-6,1 3-7 3,-4 4 0 0,4 6 1 1,0 1 3 0,-1 6 2 0,5 4 3-1,0 4-5 1,0 3-1 0,3 7 9-2,5 3 3 5,-5 4-1-7,1 0 1 3,-4 0-7 1,-1 4-1-1,1-1 0 1,-4 0 0-1,-4 4-2 2,0-3 1-3,-4 3-4 5,0-4-2-7,0 1 4 5,-4-4 3-2,0-4-3 0,0-3-1 1,0-7 0-1,0 0 0 1,3-3-9-1,5-4-2 3,0-4-5-4,0-3-1 1,4-7 3 0,0-3 1 0,-1-4 5 1,5 0 3-1,0 0 0 2,0 4 4-3,-1 3 0 4,1 3 1-5,4 4 0 7,-5 7 0-8,5 4 2 8,-4 3 3-10,-1 7 7 6,1 3 2 0,0 8-3-1,0 3 1 1,-5 0-3 0,1 3 0 1,0 4-5-3,-4-4-3 5,0 1 0-7,0-1 1 2,-1-3-3 3,1 0-2-3,0-3-20 3,0-1-10-3,0-3-25 4,0-3-11-4,4-4-25 9</inkml:trace>
    </iact:actionData>
  </iact:action>
  <iact:action type="add" startTime="13386">
    <iact:property name="dataType"/>
    <iact:actionData xml:id="d5">
      <inkml:trace xmlns:inkml="http://www.w3.org/2003/InkML" xml:id="stk5" contextRef="#ctx0" brushRef="#br0">23689 6461 192 0,'4'7'74'2,"8"-3"-58"-2,0 6 5 9,-5-6-3-6,5-1-11 4,0 1-4 2,4-4-5-3,3 0-1 2,-3-7 2-1,4 0-5-6,-5-7 2 8,1 0 6-4,0-4 6 6,-4 1 5-7,-4-1 2 3,-5 1 0 2,-6 3 1-3,-1 0-8 2,-4 3-3-1,0 4-3 2,0 0 1-3,-4 4 0 5,0 3 3-7,1 0-3 8,-1 3-2-9,0 4 2 5,0 4 0 1,4-1 1-3,1 4 0 3,-1 0-5-3,4 4 1 3,4-1 0-3,4 4 0 5,4 0 0-7,7 0 2 3,5 0-3 2,7-4 0-2,5 1-6 1,7-4-3-1,12-4-21 3,-4 1-7-5,5-8-54 10,-1 1-36-3,-4-4 56-10</inkml:trace>
    </iact:actionData>
  </iact:action>
  <iact:action type="add" startTime="14016">
    <iact:property name="dataType"/>
    <iact:actionData xml:id="d6">
      <inkml:trace xmlns:inkml="http://www.w3.org/2003/InkML" xml:id="stk6" contextRef="#ctx0" brushRef="#br0">24577 5997 148 0,'0'3'57'1,"4"1"-44"-1,0-1 3 6,0 1-2 2,4 3-3-2,0 0 1 4,0 0 7-5,-1 0 2 6,1 3-10-4,0 4 7-7,0 7 4 5,0 0-5 3,-4 7 1-2,0 7-11 3,0 0-2-2,0 0-1 2,-4 3 2-4,4 0-3 6,-4-3-2-6,0 0 0 6,3-3-1-6,1-1-20 2,0-3-9 1,4-3-7-1,0-8-1 1,0-3-40 8,0-4-32-10,0-6 42 5</inkml:trace>
    </iact:actionData>
  </iact:action>
  <iact:action type="add" startTime="14332">
    <iact:property name="dataType"/>
    <iact:actionData xml:id="d7">
      <inkml:trace xmlns:inkml="http://www.w3.org/2003/InkML" xml:id="stk7" contextRef="#ctx0" brushRef="#br0">24962 6353 228 0,'0'14'88'0,"0"-7"-69"1,4 10 6 3,-4-6 0 5,4-1-18-2,-4 4-4 3,4 0-2-5,-4 0 1 7,4 0-1-9,-4 0 2-2,0-3 2 5,0-1-20 2,0-3-7-1,-4 0-18 2,4-4-5-3,0-3-33 9,0-3-26-4,12-7 44-7</inkml:trace>
    </iact:actionData>
  </iact:action>
  <iact:action type="add" startTime="14588">
    <iact:property name="dataType"/>
    <iact:actionData xml:id="d8">
      <inkml:trace xmlns:inkml="http://www.w3.org/2003/InkML" xml:id="stk8" contextRef="#ctx0" brushRef="#br0">25210 6304 204 0,'-4'10'77'2,"4"1"-60"-2,4 3 6 8,0-7 1-5,4 3-15 6,0 1-2-4,-1-1-3 3,1 1 0 1,0 3-2-2,0-4 1-7,-4 4 0 8,0-3 5-1,0 3 7 8,-4-4-4-4,0-3-1-7,0 0-1 2,0-7-5 3,0 0-3-2,0 0-3 2,0-3-1-3,4-4-1 3,0 0 0-3,0-7-4 5,0-4-2-7,-1-3 0 5,1 0 1-4,0-3 6 3,0-4 1 0,0 0-1 0,0 0 2 0,0 0 1-1,4 4 0 2,0 3 0-3,0 3 0 6,3 4-3-9,1 4 0 3,0 3 2 3,4 3 0-2,-1 8 5 1,1 3 2-1,4 0 2 2,-1 3 0-3,1 1 0 4,0 3 0-4,-5 3-4 5,1 1-1-8,-4-1 5 4,0 4 3 1,-4 3-6 0,-1 1-1 0,1-1-2-1,0 1 1 2,0-1-4-4,0-3 0 7,0-3 1-8,0-1 0 3,0-3-3 1,3 0 2-1,1-3-21 1,0-4-10-1,0-4-33 2,3-3-11-3,1-3-13 10</inkml:trace>
    </iact:actionData>
  </iact:action>
  <iact:action type="add" startTime="15231">
    <iact:property name="dataType"/>
    <iact:actionData xml:id="d9">
      <inkml:trace xmlns:inkml="http://www.w3.org/2003/InkML" xml:id="stk9" contextRef="#ctx0" brushRef="#br0">26031 6510 148 0,'20'-7'57'1,"-4"4"-44"-1,3-4-6 7,-11 3-4 1,4-3-3-1,0 0 2 2,0-3 1-3,-1-1 1 4,1-3-2-5,0 0 14-5,0-3 6 6,-4-4 1 3,-1 0-2-2,-3-4-5 1,-4 4 0-1,-4 0-7 2,0 4-3-3,-3 3-1 4,-5 4-1-6,-4 3-5 8,0 3 1-8,-3 4 0 3,-1 4 2 1,0 6 1-1,-3 4 3 2,3 4 3-1,-3-1 2 0,7 4-1-2,4 0 1 5,0 3-2-6,8 1 0 1,4-1 1 2,8 1 1-1,4-4 3 1,8 0 2 0,11 0-7 1,-3-1-3-4,3 1-1 5,4-3 1-4,9-4-3 5,3-4 0-7,8-6-12 3,8-1-7 1,4 1-27-1,-1-4-12 2,1 0-70 6</inkml:trace>
    </iact:actionData>
  </iact:action>
  <iact:action type="add" startTime="18806">
    <iact:property name="dataType"/>
    <iact:actionData xml:id="d10">
      <inkml:trace xmlns:inkml="http://www.w3.org/2003/InkML" xml:id="stk10" contextRef="#ctx0" brushRef="#br1">8299 14517 156 0,'-8'-3'60'2,"8"3"-47"-2,-7-4 2 4,3 4-2 4,-4 0 0 1,0-3 2-4,-8-1 3 7,-3 1 3-9,-5-1-11 5,0 1 1-8,-3-4 2 7,-1 0-3 1,-3 0 2 0,-1-4-1 0,1 1 1-1,0-1-6 1,-1 1-2 1,1-1 0-4,3 1 2 2,1 0-1 1,3-4 0-1,4 0-1 1,1-4 2-1,-1 1-1 3,1-4 0-3,3 0-3 3,0-4 1-5,0 1-4 7,5-1 0-11,-1 1 1 8,0-4 0-2,4 4 0 0,0-1 2 2,4 4-3-3,0-3 0 3,4 3 1-2,-4 0 0 3,1 3 0-6,-1 1 0 5,4 3 0-3,-4 4 0 1,0 3 0 1,0 3 2-1,4 1-3 2,-4-1-2-3,4 4 4 4,0 0 1-4,0 4-3 4,-4-4 1-5,4 3 2 2,-4 1 1 0,-4 3-1 1,4-1 1 1,-4 5 0-3,-3-1 3 3,-1 4-5-2,4-3-1 2,0 3 0-3,-4 3 2 2,4 1-1-1,1-1-1-1,-5 1 1 3,0-1 1-2,0 1-1 1,0-4-1-1,5 0 1 2,-1-4-1-3,0-3 2 5,4-3 3-7,4-4-7 3,0-4 0 1,4-6-5-1,0-8 0 2,4-6 4-2,-1-8 3 1,5-3 3-2,-4-3 1 5,4-8-5-7,-4 5-1 5,0-1 1-2,-4 3 2-1,0 8-2 3,-1 3 0-2,1 7 3 2,0 3 1-3,4 8-1 3,0 3-2-3,0 4 1 5,4 3-1-7,-1 7 4 4,5 3 5 0,0 4-5-2,0 3 0 3,3 4-2-2,5 4-2 1,3-1 1-1,5 4 1 3,-1-3-3-5,5 3 0 6,-1-7-26-6,4-4-9 0,1-3-46 4,3-7-18-2,4-11 2 8</inkml:trace>
    </iact:actionData>
  </iact:action>
  <iact:action type="add" startTime="20006">
    <iact:property name="dataType"/>
    <iact:actionData xml:id="d11">
      <inkml:trace xmlns:inkml="http://www.w3.org/2003/InkML" xml:id="stk11" contextRef="#ctx0" brushRef="#br1">9058 14388 72 0,'0'-10'30'1,"0"6"-24"-1,-4-3 19 7,4 7 8-1,-4 0-2 3,0 0-1-3,-4 0 6 5,-4 0 1-7,1 4-8 5,-5 3-5-3,-4 0-14 2,-3 3 0-8,-5 4 1 8,-3 3-2-1,-1 4 2 1,1 0-6 0,7 4-1 0,5-4-4-2,3 0-1 5,8 0 1-7,4-4 0 2,8-3-5 3,12-3 1-1,3-8 2 0,9-3 1-2,3 0 1 3,5-3 0-3,-1-1 0 5,4 1 0-5,1-1 2 5,3 4 3-8,-4 4-7 4,-3 3 0 1,-5 0 2 0,-4 7 4 1,-7 3 3-3,-4 0 1 3,-8 1 2-3,-8 3 4 6,-8 0-4-10,-8 0 0 6,-4-4-6-1,-3 1-3 0,-5-1 2 2,1-3 0-3,-5 0-4 3,1-7-1-2,0-3-4 2,3-4 1-3,1-4-19 5,-1-3-9-7,0-7-14 3,5-3-6 2,3-4-40 6,8 0-21-8,12-4 55 1</inkml:trace>
    </iact:actionData>
  </iact:action>
  <iact:action type="add" startTime="20548">
    <iact:property name="dataType"/>
    <iact:actionData xml:id="d12">
      <inkml:trace xmlns:inkml="http://www.w3.org/2003/InkML" xml:id="stk12" contextRef="#ctx0" brushRef="#br1">9380 14350 208 0,'-4'17'79'1,"0"-3"-61"-1,12 7 6 4,0-10-2 6,0 6-8-5,4 0 0 6,3 4-4-7,-3 7-1 3,0 0-5 2,0 0-1-8,-1 7 1 4,1 0-2 4,0-7-2-3,-4-4-2 4,4-3 1-4,-4-7-23 3,-1-7-12-4,1-7-41 10,0-14-47-7,0-17 40-1</inkml:trace>
    </iact:actionData>
  </iact:action>
  <iact:action type="add" startTime="20787">
    <iact:property name="dataType"/>
    <iact:actionData xml:id="d13">
      <inkml:trace xmlns:inkml="http://www.w3.org/2003/InkML" xml:id="stk13" contextRef="#ctx0" brushRef="#br1">9592 13997 200 0,'-4'0'77'0,"4"0"-60"0,4 3-5 9,0 1-4-3,4-4-47 4,0 0-18-6,0 0-18 3,4 7-6 0</inkml:trace>
    </iact:actionData>
  </iact:action>
  <iact:action type="add" startTime="20952">
    <iact:property name="dataType"/>
    <iact:actionData xml:id="d14">
      <inkml:trace xmlns:inkml="http://www.w3.org/2003/InkML" xml:id="stk14" contextRef="#ctx0" brushRef="#br1">9977 13924 184 0,'-4'3'71'0,"12"4"-55"0,-4 7 11 12,-4-7 3-10,4 7-14 5,0 3-1 0,4 8-3 1,0-1 0 1,4 4-6-2,-1 0-2-7,1 0 2 9,0 0 1-3,0 0 1 4,0 0 0-5,-5 3 2 7,5 4-5-10,0 0-1 5,0 4 0 2,0-1 0-2,-1-3-5 2,1-4 1-2,0-6 0 2,-4-4 2-4,0-7-1 7,0-4 2-9,-5-10-7 6,1-3 1-4,-4-4-6 4,-4-7-1 0,-3-4 0-2,-1 1 1 1,-4-4 6-1,0 0 1 2,-4 0 2-4,1 0 0 7,-5 4 4-8,-4-1 2 2,1 4 0 3,-5 4-1-3,5 3-1 4,-5 3 0-4,1 4-2 3,-1 4 1-3,5 3-2 5,-1 3 2-8,4 1 0 6,1 3 3-2,3 0-3 0,4 3-2 2,1 1 2-3,3 2 2 3,0 5-2-3,4-1-2 4,0 1-3-4,4-1 1 2,0-3 1-1,4 0 2-1,4-3-6 3,4-4 1-2,-1-4-6 1,5-6-1-1,4-8-13 2,-1-3-3-3,5-3-24 5,-1-4-10-8,9-4-32 13</inkml:trace>
    </iact:actionData>
  </iact:action>
  <iact:action type="add" startTime="21583">
    <iact:property name="dataType"/>
    <iact:actionData xml:id="d15">
      <inkml:trace xmlns:inkml="http://www.w3.org/2003/InkML" xml:id="stk15" contextRef="#ctx0" brushRef="#br1">10288 14276 140 0,'8'0'55'1,"3"0"-43"0,5-3 12 3,-4 3 5 4,4-4-8-1,3 4-2 2,1-3-7-3,4-4 0 3,-1 0-7-2,5 0-1-7,3 0 0 11,-7-7 2-8,3 0 1 4,-3-3 1 1,-5-1 0-1,-3-6 2 1,-8 3 1-1,0 0-1 2,-8 3 1-2,0 1-2 3,-8-1 0-6,0 8-3 9,-4-1-1-11,-3 8-3 6,-1-1 1-1,0 4-2 1,1 4-1 0,-5 6 3-1,0 4 2 3,4 4 2-5,1-1 1 8,-1 4-4-10,4 0-1 3,4 0-1 2,4 0 1-1,4 0 0 2,4 3 1-3,4 4-2 4,4 0 1-4,12 0-2 6,-5 0 2-10,9-3-2 7,3-4-1-2,5-7 1 0,-1-4-1 2,0-10-9-2,5-3-2 1,-1-8-36-1,0-6-16 2,1-4-54 8</inkml:trace>
    </iact:actionData>
  </iact:action>
  <iact:action type="add" startTime="22306">
    <iact:property name="dataType"/>
    <iact:actionData xml:id="d16">
      <inkml:trace xmlns:inkml="http://www.w3.org/2003/InkML" xml:id="stk16" contextRef="#ctx0" brushRef="#br1">11113 14021 136 0,'-8'0'52'1,"4"4"-41"0,4-11 15 0,0 3 4 7,0-6-17 4,0 3-5-8,4-7 1 2,0-3 4 2,0-4-7 0,0 0 8-8,0 0 3 8,4 0-5 0,-4 3 1 0,4 4-4-2,0 4 0 4,3 3-5-4,1 0-1 1,4 3-1 0,0 8-2 0,-1-1 1 1,1 4 1-1,0 0-1 2,3 4-1-3,1 3 3 4,0-4 0-4,3 1-1 5,1-1-2-8,3 1-2 5,1-4 1-1,3-4 5 1,1-3 5 1,-1-3-5-3,1-4 0 3,-1-7-11-2,-3-4-5 2,-1-3-23-4,1 0-8 3,-1-3-41 6,-3 3-34-6,-5 3 49 0</inkml:trace>
    </iact:actionData>
  </iact:action>
  <iact:action type="add" startTime="22815">
    <iact:property name="dataType"/>
    <iact:actionData xml:id="d17">
      <inkml:trace xmlns:inkml="http://www.w3.org/2003/InkML" xml:id="stk17" contextRef="#ctx0" brushRef="#br1">12441 13833 144 0,'-7'-25'55'1,"-1"15"-43"-1,-4-11 8 5,8 14 2 5,-4-4-7-6,0-2 2 6,-3-1 1-5,-5 0 3 7,-4 3-11-9,-3 4 5-2,-1 0 3 5,-4 4-6 3,1 3-2-3,-4 7 8 2,-1 3 5 0,5 4-3 1,-1 7 0-4,4 7-9 6,9 3-2-7,3 1-5 5,4 3-3-3,8-4 0 3,4 1 1-1,8-8-3-1,7-3 0 1,5-7 3-1,4-4 1 2,-1-6-4-3,5-4-1 5,-5-7-2-7,1-7 3 2,-5-7 0 3,-3-3 1-3,-1-1-5 4,-3 1 1-4,-4-1 4 3,-4 4 2-3,0 0 0 5,0 7 1-8,-5 4 0 8,-3 3 3-6,4 3-5 2,-4 4-1 2,4 11-2-2,0 3 0 1,4 0 0-2,0 0 0 5,4 0-5-6,0 0-3 6,-1-4-21-8,1 1-7 4,4-4-21 2,0 0-7-2,3 3-29 8</inkml:trace>
    </iact:actionData>
  </iact:action>
  <iact:action type="add" startTime="23430">
    <iact:property name="dataType"/>
    <iact:actionData xml:id="d18">
      <inkml:trace xmlns:inkml="http://www.w3.org/2003/InkML" xml:id="stk18" contextRef="#ctx0" brushRef="#br1">13188 13578 232 0,'-4'7'88'1,"8"-7"-69"-1,4 10 6 4,-4-6 0 8,4 3-14-9,0 0-1 9,0 0-2-9,3 0 0 6,1 3-4-2,-4 1 4-6,0-1 2 5,0 4-3 2,-4 0 1 0,0 0-3 0,-4 4 0-1,0-1-3 2,0-3-2-3,0 0 1 5,0-4 1-8,0-3-1 4,-4-7 2 2,0-3-2-2,0-4 2 1,0 3-4-1,0-9 0 2,0-5 1-4,-4-3 0 7,0 0 0-9,0-3 0 6,1-4 2-2,-1 0 1 0,4 0-4 2,0 0-1 0,4 4-2-2,4-1 3-1,0 4 0 4,4 0 1-4,3 4-3 5,5-1 0-8,4 4 2 4,-1-3 0 1,5 10-2-1,-1 0 2 3,1 7-21-4,0 0-8 3,3 3-27-3,1 4-9 5,3 7-31 1</inkml:trace>
    </iact:actionData>
  </iact:action>
  <iact:action type="add" startTime="23895">
    <iact:property name="dataType"/>
    <iact:actionData xml:id="d19">
      <inkml:trace xmlns:inkml="http://www.w3.org/2003/InkML" xml:id="stk19" contextRef="#ctx0" brushRef="#br1">13911 13344 228 0,'-12'-4'85'1,"9"4"-66"-1,-5 0 5 5,4 0-1 6,0 0-13-7,-4 4-1 5,-4 3 4-3,0 0 3 1,-3 3-8 2,-1 1 2-9,-4 6 1 7,1 8 0 1,-1-4 3-1,4 3-3 2,1 1 1-3,3-4-5 5,4 3-2-7,4-3-2 3,4 0 0 1,4-4-2-1,8 1-1 2,3-8 1-3,5 1-1 3,8-8 0-3,-1 1 0 5,5-8-3-6,-1 1 0 7,0-4-1-9,-3-4 3 4,-4-3-2 1,-1-3 1-1,-3-8 2 2,-8 4 2-2,-5 1-3 1,-3-1 0-1,-4 0 1 3,-4 3 2-5,0 4 1 2,1 4 1 1,-1 3-2-2,0 3-2 3,0 4 1-2,0 7 1 1,4 4 1-2,0 3 1 5,0 3-5-6,4 1 1 7,4-1 2-9,-1-3 1 4,5 3-4 2,-4-3 1-2,4 0-9 1,0-3-2-1,-1-1-25 2,1-3-11-3,0-3-16 4,0-8-6-4,4-3-31 8</inkml:trace>
    </iact:actionData>
  </iact:action>
  <iact:action type="add" startTime="24408">
    <iact:property name="dataType"/>
    <iact:actionData xml:id="d20">
      <inkml:trace xmlns:inkml="http://www.w3.org/2003/InkML" xml:id="stk20" contextRef="#ctx0" brushRef="#br1">14245 13145 188 0,'-8'-4'71'2,"1"8"-55"-2,7-1 13 3,-4 1 4 4,4-1-13 2,-4 4-1-4,0 0-5 6,4 4-1-7,-4-1-7 4,8 4 7-8,-4 4 4 8,4 3-5-2,0 3-2 2,4 1-5 0,-1 2-2 0,5 1-1-2,0 0 1 4,4 4-2-5,3-11 2 7,1 0-4-8,4-7 0 3,-1-7-1 1,5-11 0-1,-1-3 0 2,1-7-2-2,-1-10 0 2,1-11 0-3,-1 0 3 5,-3 0 0-7,-5-3-2 4,-3 3 2-1,0 0 3 0,-8 3 3 2,0 4 2-2,-4 4 1 1,-4 3-2-1,0 4 1 3,-4 3-4-6,0 3 0 8,0 4-1-9,4 4-2 4,0 3 1 1,0 0 1 0,4 7-1 0,4 3 2 0,-1 4-2 0,1 3 2-2,4 8 0 4,0 3 3-5,0 7-3 3,-1 7-2-1,1 0 0 0,4 6 1 2,0 5-1-3,3-1 2 3,1-3-2-3,0 0-1 4,-5 0 3-4,1 3 0 5,-8 1 5-8,0 3 5 5,-4-1-3-1,0-2 0 1,-4-1-2-1,-4-3 0 1,-4 0-4 0,0-7-3-1,-4-7 2 3,-4-7 0-4,-3-4-1 1,-5-6-2 1,-7-8 1-2,-1-3-1 3,1-7 2-2,-1-7 1 1,-3 0-6-1,4-10-2 3,3-8-18-6,1-3-5 8,3-3-17-8,4-8-6 3,9 5-53 8,3-1-55-7,8 0 48-1</inkml:trace>
    </iact:actionData>
  </iact:action>
  <iact:action type="add" startTime="25232">
    <iact:property name="dataType"/>
    <iact:actionData xml:id="d21">
      <inkml:trace xmlns:inkml="http://www.w3.org/2003/InkML" xml:id="stk21" contextRef="#ctx0" brushRef="#br1">15071 12422 208 0,'-4'0'79'1,"4"4"-61"-1,4 3 4 4,0 0-4 5,-1-1-11-3,5 1-2 4,0 4 1-5,4-1 3 7,0 4-4-7,3 7 6-5,1 4 4 7,4 6-5-1,3 8-1 2,1 6-1-1,0 4 0 1,-5 7-4 1,5 3-3-3,-5-3 0 4,5-4-1-5,-4 1 0 7,3-4 0-8,-7-4-9 2,4-7-4 2,-5-6-18 0,-3-8-7 1,0-10-44 6,-4-3-44-9,-8-11 42 5</inkml:trace>
    </iact:actionData>
  </iact:action>
  <iact:action type="add" startTime="25547">
    <iact:property name="dataType"/>
    <iact:actionData xml:id="d22">
      <inkml:trace xmlns:inkml="http://www.w3.org/2003/InkML" xml:id="stk22" contextRef="#ctx0" brushRef="#br1">15130 12883 260 0,'-4'0'96'2,"8"0"-75"-2,3 3 3 4,1-3-4 5,0-3-18-4,4 0-3 6,4-4-18-7,3-4-7 5,1-3-42-2,0-7-19 0,-1-3 4 1,5-4 2-1</inkml:trace>
    </iact:actionData>
  </iact:action>
  <iact:action type="add" startTime="25713">
    <iact:property name="dataType"/>
    <iact:actionData xml:id="d23">
      <inkml:trace xmlns:inkml="http://www.w3.org/2003/InkML" xml:id="stk23" contextRef="#ctx0" brushRef="#br1">15409 12446 192 0,'-8'4'74'1,"4"-1"-58"-1,12 4 12 4,-4-3-1 7,3 3-4-8,1 0 0 6,4 3-3-3,0 4-3 2,4 0-9-1,-5 4 1-7,5 3 2 8,0 3-6 0,0 8-3-1,-5 3 1 2,5 6 0-3,-4 5-1 6,0-1-2-8,-1 4 1 2,1-7-1 3,0-4 0-2,-4-3 0 2,0-7 0-3,0-3 2 3,-4-4-1-4,3-7-1 7,-7-4-4-8,0-3 0 8,0-7-9-9,-7-3-4 5,3-8 4-1,0-10 5 1,0-7 0 1,-4-3 3-3,0-4 3 3,4-3 3-3,0-1 2 5,0 1 1-7,4 3-2 4,4 3-2-1,4 8 1 0,4 6-1 1,0 4 2-1,3 4 1 2,-3 6 1-3,4 8 0 5,0 3 0-6,-1 7 0 6,1 3-7-8,0 4 0 5,-1 0 1 0,1 4 3-1,4 6-20 1,-1-3-9-1,1 0-33 2,0 0-11-2,-1-4-13 8</inkml:trace>
    </iact:actionData>
  </iact:action>
  <iact:action type="add" startTime="26237">
    <iact:property name="dataType"/>
    <iact:actionData xml:id="d24">
      <inkml:trace xmlns:inkml="http://www.w3.org/2003/InkML" xml:id="stk24" contextRef="#ctx0" brushRef="#br1">16269 12551 216 0,'-12'-7'82'2,"9"7"-64"-1,-9 7 7 3,8-3-1 3,-4 3-13 3,0 0-3-5,-4 3 1 2,1 1 2 1,-1 3-6-1,-4 3-3-7,4 1 1 8,0 3 4-1,1 3 4 2,3 4-4-3,4 3-2 4,0 1 2-5,4-1 2 7,4-3-6-9,8-3-4 5,-1-4 0-1,9-8 2 1,0-2-2-1,3-11-2 1,1-7-3 0,-1-7-1 0,1-10-7 1,0-4-4-4,-5-7 12 4,-3 3 7-3,-4 1 1 1,-4-1 1 2,-4 4 8-2,-4 8 4 1,0 2-3-1,-4 4 1 3,0 4-6-5,0 6 1 7,4 4-7-10,0 4-1 6,0 6 0 0,4 4 0-1,0 4-3 2,4-1 2-3,-1 0-8 4,1-3-2-4,0-3-27 4,4-4-13-5,0-7-42 10,-1-7-38-9,1-4 48 3</inkml:trace>
    </iact:actionData>
  </iact:action>
  <iact:action type="add" startTime="26718">
    <iact:property name="dataType"/>
    <iact:actionData xml:id="d25">
      <inkml:trace xmlns:inkml="http://www.w3.org/2003/InkML" xml:id="stk25" contextRef="#ctx0" brushRef="#br1">16525 12031 236 0,'-12'3'90'0,"12"4"-70"0,0 0 2 8,0 0-6-3,4 4-7 2,0 3 2 2,4 7 3-2,3 7 1 1,1 7-8-1,4 7 2-7,4 3 4 10,-1-3-1-6,1 0 1 8,-4 0-5-8,-1 0-3 4,1-1-5-1,4 5 0 0,-9-1 0 0,1 1 2 1,-4-8-17 1,0-3-4-1,-4-11-24 2,0-6-10-5,-4-11-58 10,0-7-30-8,-4-11 69 0</inkml:trace>
    </iact:actionData>
  </iact:action>
  <iact:action type="add" startTime="26976">
    <iact:property name="dataType"/>
    <iact:actionData xml:id="d26">
      <inkml:trace xmlns:inkml="http://www.w3.org/2003/InkML" xml:id="stk26" contextRef="#ctx0" brushRef="#br1">16568 12446 208 0,'0'0'77'3,"12"-6"-60"-3,3 9 15 2,1-3 2 4,4 0-8 3,7-3-3-3,9-4-13 3,-5 0-6-2,5 0-3 0,-5 0-6-7,-4 0 1 6,-3 0-71 10,-4 3-73-9,-9 4 34 2</inkml:trace>
    </iact:actionData>
  </iact:action>
  <iact:action type="add" startTime="27920">
    <iact:property name="dataType"/>
    <iact:actionData xml:id="d27">
      <inkml:trace xmlns:inkml="http://www.w3.org/2003/InkML" xml:id="stk27" contextRef="#ctx0" brushRef="#br1">10445 14898 156 0,'-8'3'60'2,"12"4"-47"-2,-4 4 10 3,4-4 3 5,4 7-13-1,0 3-4 1,0 4 2-1,-1 7 3 0,5 4-7 2,0-1 2-9,0 4 4 8,0 3-5-3,-4 4-2 6,3 0-1-5,-3-7-1 1,0 0-2 0,-4-4-2 0,4 1 1 1,-4-4-1 0,0-7 0 0,0 0 0-1,0-4 0 1,-4-6 0-2,0-4 2 6,0-4 3-8,-4-3-13 4,0-3-7-1,4-8 1 0,0-3 3 1,4-7 4 0,-4-3 4 0,0-11 2-1,4 0 1 2,3-3 0-3,1-1 0 5,0 1-3-8,0 10 2 4,4 0 1 1,0 7 2 0,-1 3-3 0,1 4 0-1,0 4 1 1,0 3 0-1,-1 7 6 4,1 3 6-7,0 4 0 4,0 7 1-1,0 4-3 0,-1 3 1 2,1 3-2-2,0 4 0 2,0 0-8-4,0-3-2 5,-1-1-3-5,5-3 3 7,0-4 0-9,3 1 1 6,5-4 0-3,0-7 0 2,3-4 0 0,5-6 2 0,-1-4-1 0,-3-7-1-2,-1-11 3 4,1-6 0-5,-5-4-1 6,-3-3 1-7,-8 3-7 3,-1 3 1 1,-7 1 3-1,-4 3 2 3,0 4 4-4,-4 3 3 3,0 3 0-4,-3 8 2 7,-1 3-6-9,0 3-1 6,0 4-2-2,0 4-2 0,4 6-2 3,0 4 1-4,0 4 1 3,4 6 2-4,4 0-3 6,4 4 0-6,8 0 1 6,4 0 0-8,3 0-9 4,1-3-2 2,3-8-14-2,1-3-6 2,-1-10-17-4,1-15-5 5,-1-10-36 7</inkml:trace>
    </iact:actionData>
  </iact:action>
  <iact:action type="add" startTime="28774">
    <iact:property name="dataType"/>
    <iact:actionData xml:id="d28">
      <inkml:trace xmlns:inkml="http://www.w3.org/2003/InkML" xml:id="stk28" contextRef="#ctx0" brushRef="#br1">11353 14468 184 0,'0'11'68'1,"8"3"-52"-1,4 3 3 5,-5-6-1 2,5 3-11 2,0 3-2-2,4 4-3 1,-1 4-2-1,1 10 1 4,0-4 1-11,0 4 3 4,3 0 2 7,-3 0 3-7,-4 3 1 3,0 4 3 2,-1 7-9-2,-3 0-3 1,4 0 0-2,0 0 1 4,-4-4-1-3,3-3 1 3,-3-7-22-6,0-7-7 5,0-7-33 4,-4 0-57-5,4-11 22 0</inkml:trace>
    </iact:actionData>
  </iact:action>
  <iact:action type="add" startTime="29076">
    <iact:property name="dataType"/>
    <iact:actionData xml:id="d29">
      <inkml:trace xmlns:inkml="http://www.w3.org/2003/InkML" xml:id="stk29" contextRef="#ctx0" brushRef="#br1">11766 14922 160 0,'3'4'60'2,"5"-4"-47"-2,-4 7 17 2,4-4 3 6,0 4-16-1,0 0-5 1,0 4-3 0,0 3 1-1,-1 0-5 4,1 3 1-11,4 4 1 4,0 4 1 7,-4 2 2-7,0 1-1 4,-1 4 0-1,-3 3-5 0,0 0-3 3,0 3 0-3,0-6-1 1,4-5 2-3,-4-6 1 6,0-3-1-5,0-4-2 2,0-4-2-2,-4-3 1 1,0-7 5 1,0 0 2 0,0-7-11 0,-4-3-6 0,0-8 5 0,-4-3 2-2,0-3 1 5,0-4 2-7,0-3 1 3,-3-4 0 1,3-4 2-1,0 1 1 2,0-4-4-3,4 0-1 3,0 4 1-3,4 3 2 5,4 3-5-7,4 8 1 8,0 3 1-9,4 3 3 4,-1 4 2 1,1 4 1 0,4 0-5 1,0 3 1-2,3 0 0 1,1 0 2-1,0 3 1 3,-1 1 3-6,1 3-1 3,0 0 2 1,-5 3-2-1,1 8 2 2,-4 3 5-2,-4 3 4 2,-8 7-2-4,0 4 2 6,-8 4-7-6,0-1-1 6,-4 1-4-8,0-4-3 5,-3-7 2 0,-1-4 0-1,0-3-4 1,0-7-1 0,1-7-8 0,-1-4-2-2,0-3-9 4,5-3-4-4,-1 0-17 1,4-1-6 1,4 4-48 5,4-3-31-4,8-1 53-1</inkml:trace>
    </iact:actionData>
  </iact:action>
  <iact:action type="add" startTime="29796">
    <iact:property name="dataType"/>
    <iact:actionData xml:id="d30">
      <inkml:trace xmlns:inkml="http://www.w3.org/2003/InkML" xml:id="stk30" contextRef="#ctx0" brushRef="#br1">12524 14633 148 0,'-16'-4'57'2,"8"4"-44"-2,-3 7 16 3,7 0 4 7,-4-4-14-5,-4 1-3 8,0 6-8-11,0 1 0 6,1-1-5-1,-1 4 5-7,0-3 2 8,-4 3-5-1,1-4-1 1,3 1-2 0,0-1-2-1,0 1-2 3,4-1 1-5,4-3 1 2,8 0 0 1,4 0-3-1,12 0 0 1,4-3-5-1,7-1 0 2,0-3 2-3,1 4 3 5,3-4 0-6,1 3 1 8,-5 1 2-12,-3-1 2 9,-5 4 5-4,-7 4 6 1,-4 3 4 2,-5 3 4-3,-7 4-5 4,-7 3-1-4,-5 1-7 4,0-4 0-6,-4 0-7 5,1-4-1-2,-1-6-9-1,-4-4-4 4,1-7-15-4,-5-7-8 3,4-7-46 7,1 0-44-11,3-7 46 7</inkml:trace>
    </iact:actionData>
  </iact:action>
  <iact:action type="add" startTime="30277">
    <iact:property name="dataType"/>
    <iact:actionData xml:id="d31">
      <inkml:trace xmlns:inkml="http://www.w3.org/2003/InkML" xml:id="stk31" contextRef="#ctx0" brushRef="#br1">13337 14283 152 0,'16'-21'57'1,"-12"14"-44"-1,0-3 18 3,-4 6 6 6,0 1-19-2,0-1-5 0,-4 1-4 2,-4 3 1-3,0 0-5 3,-3 0 1-9,-5 3 1 6,0 1 5 4,-3 3 3-5,-1 0 3 7,0 0 3-9,1 3-9 4,3 1-2 1,0 3-6 0,0 3-1 1,5 4-1-4,3 7-2 5,4 4 1-5,4 2 1 8,0 1-3-9,8 4 0 6,0-1 1-6,-1 4 0 3,5 0 0 1,0-4 2 0,0-3-3 0,0-3-2-2,-1-4-9 4,-3-4-3-4,0-3-14 5,0-7-4-8,-4-3-34 13,-4-4-56-9,0-7 24 2</inkml:trace>
    </iact:actionData>
  </iact:action>
  <iact:action type="add" startTime="30636">
    <iact:property name="dataType"/>
    <iact:actionData xml:id="d32">
      <inkml:trace xmlns:inkml="http://www.w3.org/2003/InkML" xml:id="stk32" contextRef="#ctx0" brushRef="#br1">13003 14594 200 0,'-15'-3'77'0,"23"3"-60"1,-1-4 6 7,5 1-1-4,4-1-12 8,4-6-3-8,7-4-2 2,5-4-1 3,3-3-2-2,0 0-4-7,5 0-1 9,-1 0-3-3,-4 4 1 3,1 3 3-3,-9 4 1 5,-3 6-4-7,-5 1 1 4,-3 3 6-1,-4 3 4 0,-4 7 1 1,-8 4 1 0,-4 4 0 0,0 3 2-2,-4 0-3 4,0 3 1-5,0 1-3 7,0 3 0-7,5 0-1 1,3 0 2 3,7-4-1-3,5 0 2 4,4-3-2-4,4-3 2 2,-1-4-2-1,5-7 2 3,3-4-2-6,5-6 0 9,-1-8-3-11,-3-10 1 6,-9-7-4 0,-3-3 0-1,-8-4 1 1,-4 0 2 0,-8 0-1 2,-4 4-1-5,-4 3 3 5,-3 0 2-5,-1 3-11 1,0 5-5 3,-7 2-22-3,7 4-8 3,0 4-32 7,0 3-58-10,5 7 29 5</inkml:trace>
    </iact:actionData>
  </iact:action>
  <iact:action type="add" startTime="31177">
    <iact:property name="dataType"/>
    <iact:actionData xml:id="d33">
      <inkml:trace xmlns:inkml="http://www.w3.org/2003/InkML" xml:id="stk33" contextRef="#ctx0" brushRef="#br1">13821 14322 236 0,'-8'10'88'0,"8"-3"-69"0,4 4 11 5,0-4-2 7,0 3-14-9,4 1-5 5,0 3-6-1,-1 0 0 1,5-1-2 1,0 1 4-9,0 4 4 6,-4-1-5 3,-1 1-2-3,1-4-1 5,0 0 1-7,-4-4-1 4,0 1-1-1,0-4 3 0,-4-7 0 1,0 0-4-1,4 0 1 2,0-7 2-3,4 0 1 4,-4-4-1-5,0-3-2 8,3-3-2-11,-3-4 1 6,0-4 1-1,0 1 2 1,0 0-3 0,-4-4 0 1,0 7 1-2,0 0 2 0,4 3-3 3,0 4-2-5,0 4 2 2,0-1 0 1,0 4-4-2,0 0-1 2,4 4-15 0,-1-1-6 0,5 1-17-1,0 3-7 3,4-4-46 6</inkml:trace>
    </iact:actionData>
  </iact:action>
  <iact:action type="add" startTime="31597">
    <iact:property name="dataType"/>
    <iact:actionData xml:id="d34">
      <inkml:trace xmlns:inkml="http://www.w3.org/2003/InkML" xml:id="stk34" contextRef="#ctx0" brushRef="#br1">14324 14182 236 0,'-8'11'90'1,"8"-5"-70"0,4 8 2 3,-4-7-4 5,4 4-3-4,0 3 3 6,0 0-6-7,0 3 1 9,0 1-8-10,0 3-1-3,-4 0 2 8,0 0-1-2,0 3 0 2,4 1-1 0,-4-5 0 0,0 1-2 0,3-3-2-1,-3-4-2 3,4-4 1-5,0-6 1 6,0-4 2-8,0-7-10 4,0-7-2 2,0-4 0-2,0-3 4 2,0-3 1-3,0-4 0 3,4 0 4-3,0 0 0 5,-1 0 1-6,1 0 2 2,4 7-3 0,0 0-2 1,0 7 4 0,3 4 1-1,1 3 4 2,-4 4 1-3,4 3 1 4,-1 0 0-5,1 3 2 7,-4 4 4-9,0 0-8 4,-1 0-1 1,1 3-1 0,-4 1 2 0,0 3-1-1,-4 3 2 2,-4 1-4-4,0-1-2 8,0 1 0-11,0-1-1 6,0-3 0 0,0-3 0-1,0-8 0 1,0-3 0-1,-4-3-5 1,4-8-1-1,0-3-8 3,4-3-4-5,0-1 5 7,4-6 5-8,-1-4 3 2,1 0 0 2,4 0 1 0,4 4 0 0,0 3 3-1,-1 7 2 2,5 3 0-3,3 4-1 4,1 4 1-5,4 3-1 3,-5 3 4-2,1 4 5 2,-1 4-1 0,-3 3 3 0,-4 0-2 0,-1 3 0-2,1 4-3 4,-4 3-1-5,0 1-3 7,0-1-2-9,-5-3-6 4,1 0-4 2,0-7-21-2,0-3-7 1,0-8-36-1,0-6-13 2,0-4-7 9</inkml:trace>
    </iact:actionData>
  </iact:action>
  <iact:action type="add" startTime="32408">
    <iact:property name="dataType"/>
    <iact:actionData xml:id="d35">
      <inkml:trace xmlns:inkml="http://www.w3.org/2003/InkML" xml:id="stk35" contextRef="#ctx0" brushRef="#br1">15413 13627 212 0,'0'3'79'2,"0"11"-61"-2,7-7-1 4,1-3-5 3,0 6-4 1,0 1 0-1,0 3 4 1,4 3 5 0,-1 8-9 1,1 2 4-9,0 5 2 5,0 6-5 6,0 8-3-7,-1 3-1 3,-3 0 1 1,0-1-3-1,0-6-2 2,0-3 0-3,0-4 1 3,0-7-10-3,-1-4-4 5,-3-7-25-5,0-3-9 7,-4-3-58-5,-4-4-27 0,0-7 64 0</inkml:trace>
    </iact:actionData>
  </iact:action>
  <iact:action type="add" startTime="32683">
    <iact:property name="dataType"/>
    <iact:actionData xml:id="d36">
      <inkml:trace xmlns:inkml="http://www.w3.org/2003/InkML" xml:id="stk36" contextRef="#ctx0" brushRef="#br1">15358 13906 124 0,'-8'-7'49'1,"12"4"-38"0,3-1 12-1,1 4 6 10,4-3-11-6,0 3-2 8,8-4-9-8,-1 1-3 2,5-1-2 2,-1 1-2-8,1-4 1 7,-1-4-23 1,1 1-10 0,-4-4-24 6,-1-4-25-3,-3 1 28-7,0-4 139 27,-4-7-20-24,3 4-1 1,-7 3-29-1,0 7-14 3,0 3-9-5,0 1-3 6,0 6-6-5,-1 4 8-6,1 0 5 5,0 4 4 4,0 3 4-2,0 3-4 1,4 4-1-1,-4-3-9 1,3 13-2-1,1 7-5 3,0 4-3-5,0 0 2 3,0 7 2-1,-1 4-4 0,1-1-1 1,0 0 0-1,0-10 2 2,-1-3 1-1,1-4 1 1,0-7-2-4,-4-4-2 6,0-3 1-8,-4-3-1 5,-4-11 0-1,4-4 2 1,-4-6-12 0,0-11-3 0,0-4 4 0,0-6 4-1,-4-8-1 2,0-6 0-3,0 3 3 0,4 0 1 1,0 7 2 1,4 4 0 1,0 6-3-3,4 4 2 3,-1 4 1-3,5 3 0 4,0 3-3-5,0 5 2 7,4 2 1-8,-1 4 2 3,1 0 3 1,4 7 4-1,-1 3-4 2,1 4-3-3,0 4-1 3,-1-1-1-2,1 4 0 3,-1-3 0-5,1 3 0 2,-4-4 2 0,0-3-28 0,-1-7-9 2,5-3-23-2,-4-4-8 2,-1-7-29 6</inkml:trace>
    </iact:actionData>
  </iact:action>
  <iact:action type="add" startTime="33400">
    <iact:property name="dataType"/>
    <iact:actionData xml:id="d37">
      <inkml:trace xmlns:inkml="http://www.w3.org/2003/InkML" xml:id="stk37" contextRef="#ctx0" brushRef="#br1">16360 13704 164 0,'-12'3'63'1,"12"1"-49"-1,0 3 0 3,0-7-3 8,4 7-3-7,0-4 0 5,4 1 4-3,-1-1 3 4,5-3-8-4,0-3 0-6,4-4 0 10,-1 0 3-5,1-4 1 2,4-3-1 1,-4 0-1-1,-5-3-5 1,-3-1-1-1,0 1 10 1,-8-1 6-1,0 8-6 3,-4-1-2-5,-4 8 0 6,-4-1 3-7,1 4-8 3,-1 7-1 2,0-3 3-3,4 3 3 3,0 0-4-3,4 7 7 10,4 0 1-6,8 0-5-6,4 3-4 5,4 4-1-2,3 0 1 0,5 4-5 0,4-4-3 1,7-4-4 0,4-3 1 0,4-7-28 3,5-7-13-6,-5-4-71 9,-4-3-52-8,-7 0 67 3</inkml:trace>
    </iact:actionData>
  </iact:action>
  <iact:action type="add" startTime="34075">
    <iact:property name="dataType"/>
    <iact:actionData xml:id="d38">
      <inkml:trace xmlns:inkml="http://www.w3.org/2003/InkML" xml:id="stk38" contextRef="#ctx0" brushRef="#br1">14996 14929 100 0,'-12'-3'38'1,"8"-1"-29"-1,-4 1 19 3,4 3 7 6,1-4-2-1,-5 1 1-1,0-1-2 2,-4 1 2-3,-4-1-18 4,-3 4 4-10,-1 4 1 4,-4 3-3 8,-3 3 0-8,-1 4-4 2,1 4-1 3,3 6-5-2,5 8 0 1,3-1-5-1,4 1-2 2,0-8 0-2,12-3-1 3,4-4-3-6,8-3 2 5,4-7-1-2,7-10-2 0,5-8-2 1,-1-6-1-1,5-8-3 2,-5-2-1-2,-3-1 1 2,-4 3 4-3,-1 4 5 4,-3 4 3-6,-4 6 2 3,-4 4 2 2,-1 7 1-3,1 4 3 3,0 6-5-3,0 4-3 4,4 4-1-5,0-1-1 6,-1-3-5-7,5-3-1 6,0-4-26-4,0-4-11 1,-5-6-38 8,1-4-49-7,4-7 37-1</inkml:trace>
    </iact:actionData>
  </iact:action>
  <iact:action type="add" startTime="34514">
    <iact:property name="dataType"/>
    <iact:actionData xml:id="d39">
      <inkml:trace xmlns:inkml="http://www.w3.org/2003/InkML" xml:id="stk39" contextRef="#ctx0" brushRef="#br1">15228 14839 252 0,'0'7'96'1,"4"0"-75"-1,0-1 6 0,0-2-4 8,3 3-9-1,1 3 2 1,0 1-3-1,0-1 0 1,0 1-7 0,-4 3-6-8,0 0-1 7,-4 0 1 3,0 0 0-5,-4 0 0 5,4-4 2-5,-4 1-1 2,4-4-1 1,0-7-2-1,0 0 1 1,0-7-12-1,4-4-7 2,0-6 2-2,0-4 2 3,0-4 1-6,3 1 2 8,1-4 5-9,4 4 4 5,0 3 3-1,0 3 1 1,3 4 0 1,5 4 2-2,0-1 5 2,3 4 6-3,-3 4-3 4,4 3 2-5,-5 3-3 2,1 4 2 1,-1 4-4-2,1 3-2 3,0 3-2-2,-4 1-3 1,-1 2-2-1,1 1-1 3,0 0-23-5,7 0-7 6,-3-7-39 0,0-3-60-3,3-8 28-1</inkml:trace>
    </iact:actionData>
  </iact:action>
  <iact:action type="add" startTime="34963">
    <iact:property name="dataType"/>
    <iact:actionData xml:id="d40">
      <inkml:trace xmlns:inkml="http://www.w3.org/2003/InkML" xml:id="stk40" contextRef="#ctx0" brushRef="#br1">16065 14601 252 0,'-24'-7'93'1,"20"4"-72"-1,-11 6 3 1,7 1-5 12,0-1-8-11,-4 1 1 6,-4 3 2 0,-3 7 1-1,-1-1-8 2,0 5 0-9,1 3 3 6,-1 0-4 3,4 0 2-2,1 0-5 2,3 0 0-4,8 0-1 3,4-4 1-1,8 1-2 0,0-4-1 2,7-4-2-3,5-6 1 3,-4-1-6-3,11-6-3 4,1-8-1-4,-1-6 1 6,1-4 1-8,-5 0 3 2,1 0 4 1,-4 3 3 2,-5 1 2 0,-3 10 1-3,-4 3 2 2,0 4 1-1,0 7 1 3,-4 0 0-5,0 4-4 3,3-1-1-1,1 1-1 0,0-1-2 2,0 4 5-2,4 0 4 2,0 4-1-3,-1 3 3 3,1 6-2-4,-4 8 0 7,0 11-5-8,0 6-1 4,0 4-3-2,0 0-1 1,-5-4 3 2,1-3 1-2,-4-3 1 2,0-8 2-3,0-3-1 5,-4-4 2-7,-3-3-2 8,-5-3 0-9,-4-4-3 4,-4-4 1 2,-3-3-2-3,-5-7-1 3,-3-7-2-2,-1-3 1 2,-3-8-17-3,-4-6-8 5,3-8-15-7,1-10-7 4,4-14-21-1,3-6-6 0,8-8-33 9</inkml:trace>
    </iact:actionData>
  </iact:action>
  <iact:action type="add" startTime="35620">
    <iact:property name="dataType"/>
    <iact:actionData xml:id="d41">
      <inkml:trace xmlns:inkml="http://www.w3.org/2003/InkML" xml:id="stk41" contextRef="#ctx0" brushRef="#br1">16257 14343 228 0,'-15'7'85'1,"15"0"-66"-1,-4-4-1 5,4-3-3 3,0 0-5 2,4 4 4-5,4-1 2 6,-1 4-1-7,5 0-7 3,0 4-3-7,0 6 1 8,0 4-1-1,-1 3 2 2,1 8 2-3,0-1 5 4,4 1-10-5,3 3-2 6,5 3-2-7,3-10 0 6,5-4 0-4,3-3 2 1,1-7-1 1,3-7 2 1,0-10-4-2,1-11-2 0,3-11-3 2,-4-3-1-3,-4-10 4 4,-3 3 3-5,-5-3 1 1,-7 3 2 3,-8 0-4-2,-8 3 0 1,-4 5 7-1,-4 2 4 2,-8 4-1-3,0 7 0 4,-7 4-1-6,-1 3 0 6,-4 3-4-4,1 4-1 1,-1 4 3 1,1 6 1 0,-1 4 1-1,8 7 0 1,5 4 2 1,3 6 1-3,4 0-1 4,8 4-1-5,7 0-1 1,5 0 0 3,12-3 0-2,3-1 2 2,8-10-3-3,9-7-2 2,3-7-5-1,-4-4 0 4,4-6-31-7,-4-15-14 8,-4-2-48-10,-3-12-18 6,-9-3-17 8</inkml:trace>
    </iact:actionData>
  </iact:action>
  <iact:action type="add" startTime="38804">
    <iact:property name="dataType"/>
    <iact:actionData xml:id="d42">
      <inkml:trace xmlns:inkml="http://www.w3.org/2003/InkML" xml:id="stk42" contextRef="#ctx0" brushRef="#br2">3497 11933 184 0,'-36'21'71'2,"25"-3"-55"-2,-9 3 2 2,12-11-3 8,0 7-6-1,0 8 2-3,-3 6-4 5,-1 4-2-7,0 4-2 2,0-1 6-6,1 4 4 8,-1-4-4-1,4 1-1 1,-8-4 0-1,4 0 2 3,1 3-3-5,11 4 1 6,-8 7-3-7,8 3 2 4,8 4-4 0,-1-4-2 2,5 4 0-4,8-3-1 2,-4-1 0 1,7-3 2-3,5 0-1 4,-9 0-1-5,5 0-2 6,-1 0 1-9,5 3 1 5,-8 4 2 1,7 0-3-1,1-4 0 1,3 0 3-1,1-3 1 3,3 0-1-5,-8-10 1 7,5-4-2-8,-5-1-1 4,1-2 1-1,-5-4-1 0,1-4 0 1,-12-3 2-1,0-3-1 1,-5-4 2-1,-3-4 0 2,-4-3 3-3,-4 0-5 7,-3-3-1-10,-5-1-2 3,0-3 0 2,-8 0 0 0,1 0 0 1,-5 0 4-4,1-3 1 5,-5-1-4-4,1 1 1 4,-1-1-2-5,1 1-2 6,3 3 3-7,0-4 2 5,5 1 0-2,-1-1 2 1,0 1-2 0,1-1-1-1,-1 1-2 2,4-1 1-4,1 1 1 7,3 3 0-10,4 0 0 5,4 0 0 1,4 0 0-1,4 0 0 1,4 0 0 0,0 0 2 1,7 0-1-4,-7 0-1 7,12 3 3-9,-4-3 2 7,7 4-2-4,-3-1-2 1,7 4 0 1,5 0 1 0,3 4-1 0,5-1 2-1,-1 1 0 2,0-1 3-3,0 1-1 6,1-4 0-9,-5-4-3 3,-3-3 1 3,-1-3-2-2,-3-4-1 2,-1-4 3-3,-7-3 2 3,-5 0 2-3,-3-3 3 4,-4-1-1-5,-4-3 0 8,-4-3-3-12,-4-4-1 7,-8-4-3 0,0 1-2 0,-11 0-2 0,7-1 1-1,0 4 3 2,5 7 1-3,-5 4-6 4,8-1-2-5,-4 8-18 2,4 3-8 0,1 0-34 0,-1 0-14 2</inkml:trace>
    </iact:actionData>
  </iact:action>
  <iact:action type="add" startTime="40200">
    <iact:property name="dataType"/>
    <iact:actionData xml:id="d43">
      <inkml:trace xmlns:inkml="http://www.w3.org/2003/InkML" xml:id="stk43" contextRef="#ctx0" brushRef="#br2">3316 11458 108 0,'4'-3'41'1,"4"3"-32"-1,0-4 15 4,0 4 5 4,3 0-3-1,-3 0-1 2,4 0-2-2,8 4-3 1,-9-1-10 1,5 4-2-9,0 0 2 8,7 0-4-3,-7 0-1 6,4 0 2-8,0 0 2 4,-1 0 0 1,1 0 2 0,-1 0-2-1,1 0 0 2,0 0-3-1,-1 4 1-2,-3-4-4 4,0 0-2-5,0-4 0 6,-5 0 1-6,1-3 1 2,-4-3 1 2,0-4-2-3,0-3 1 3,-8-4-2-3,0-4 2 3,-8-3-2-3,0-3-1 5,-4-4 3-8,0 0 0 6,-3 3-1-2,3 1-2 0,-8 0 1 1,5-1-1 0,-1 1 0-1,0-1 0 1,4 4-3 1,1 0 2-3,3 4-1 5,0 3-2-8,8 3-8 4,0 4-3 1,0 4-14-1,0-1-7 3,8 8-42 5,0 3-44-9,7 3 40 5</inkml:trace>
    </iact:actionData>
  </iact:action>
  <iact:action type="add" startTime="40724">
    <iact:property name="dataType"/>
    <iact:actionData xml:id="d44">
      <inkml:trace xmlns:inkml="http://www.w3.org/2003/InkML" xml:id="stk44" contextRef="#ctx0" brushRef="#br2">3811 11224 184 0,'0'-7'71'1,"12"4"-55"-1,8-8 0 7,-9 8-2-1,5-11-8 2,4-7-1-1,0-4-5 0,-1-2 0 1,-3-5 0 1,0 1-3-9,-5-1 2 6,-3 1 1 3,-4-1 2-3,-4 8 3 5,-4 6 4-7,-8 5 5 3,1 6 1 1,-1 7-4-1,0 7-1 2,4 6-9-3,0 8 0 3,1 4 1-3,3 3 3 5,0 0 0-7,4 0 0 7,0 3-6-5,4 1 1 2,0-5 2 0,3 1 1 0,1-3 1-1,4-1 2 2,0-3-8 0,4 0-3-5,3-3 0 6,1-4 3-6,3-7-26 3,1-7-8 1,-4-11-64 7</inkml:trace>
    </iact:actionData>
  </iact:action>
  <iact:action type="add" startTime="41116">
    <iact:property name="dataType"/>
    <iact:actionData xml:id="d45">
      <inkml:trace xmlns:inkml="http://www.w3.org/2003/InkML" xml:id="stk45" contextRef="#ctx0" brushRef="#br2">4157 10812 236 0,'4'7'90'1,"0"0"-70"0,8 4 2 1,-4-4-6 8,3 0-11-4,5 0-1 2,8 3 2-1,-5 1 1 1,1 3-3-1,0-1-7-7,-5 5-3 11,1-1 11-7,-4 1 9 8,-4-1-5-9,-4 4 0 4,4-7-5 1,-8-3-1 0,0-4 1 0,0-7 0-2,0-4-2 4,-8-6 1-4,0-4-2 5,0-11-1-7,0-3-2 2,-4-3 1 3,1 0-1-2,-1-1 0 2,4 4 2-2,0 0 0 1,0 4 0-1,0 3 2 3,4 0-3-6,0 3 0 8,4 1 1-8,0 0 0 3,4 3-3 0,0-4 0 1,4 4-12 0,0 0-2-1,8 0-12 2,-8 0-2-3,7 0-40 9,1 4-52-6,0-4 32-2</inkml:trace>
    </iact:actionData>
  </iact:action>
  <iact:action type="add" startTime="41566">
    <iact:property name="dataType"/>
    <iact:actionData xml:id="d46">
      <inkml:trace xmlns:inkml="http://www.w3.org/2003/InkML" xml:id="stk46" contextRef="#ctx0" brushRef="#br2">4196 10219 232 0,'-11'3'88'1,"11"-3"-69"0,4 4-3 3,-1-1-4 3,5 4-5 1,4 0 1 1,8 3 2-4,-1 4 1 4,5 0-5-2,4 4-2-7,-1-1 2 9,4 8-3-4,-3-1 0 7,-1 8-1-9,1-4 1 5,-1 7-2-1,1-1-1 1,0-2 1-1,-1-1-1 1,-3-6-9 1,-5-4-2-3,1-4-21 5,-4-6-6-6,-9-1-47 10,1-10-40-9,-4-3 48 2</inkml:trace>
    </iact:actionData>
  </iact:action>
  <iact:action type="add" startTime="41851">
    <iact:property name="dataType"/>
    <iact:actionData xml:id="d47">
      <inkml:trace xmlns:inkml="http://www.w3.org/2003/InkML" xml:id="stk47" contextRef="#ctx0" brushRef="#br2">4471 10358 164 0,'-7'-3'63'0,"7"3"-49"0,4-4 9 9,-4 4 1-5,0 0-12 5,3-3-4-3,5-1-5 1,4 1 0 1,-4-4-2 0,4-4 2-8,0-3 0 8,3 0 3-2,-3-3 3 4,0-1-4-5,0-2-1 7,-1-1 2-9,1 0 1 6,0 0 3-3,-4 0 1 2,-4 0-3 0,0 7 0-1,-8 0 1 1,0 3 2-1,-4 1-1 3,0 6 1-4,0 1-6 6,0 3-1-10,1 3 0 5,3 4 0 1,0 0 0 0,4 4 0 0,4 3 0-1,4 0 0 2,3 3-2-4,5 1 1 7,0 3-4-8,3-4 0 3,5 1 3 0,0-4 3 1,-1-4-2-1,5-7-2 2,-1-3-7 1,-3-6-1-6,-1-5-26 7,-3-6-8-6,-4-4-17 7,-1-4-6-9,-3-3-27 12</inkml:trace>
    </iact:actionData>
  </iact:action>
  <iact:action type="add" startTime="42292">
    <iact:property name="dataType"/>
    <iact:actionData xml:id="d48">
      <inkml:trace xmlns:inkml="http://www.w3.org/2003/InkML" xml:id="stk48" contextRef="#ctx0" brushRef="#br2">4802 9813 220 0,'0'4'82'1,"4"3"-64"-1,-1-4 2 1,1 1-4 4,4 3-3 6,0 0 5-7,4 3-6 10,0 1 1-13,3-1-8 7,5 1 4-8,4-1 1 8,-1 1-5-1,1-1-3 2,3 4-1-3,-7 0-1 4,0 0-7-5,-5 0-3 7,1-7-27-9,-4-3-12 6,-4-8-58 4,-4-6-24-5,3-8 69-1</inkml:trace>
    </iact:actionData>
  </iact:action>
  <iact:action type="add" startTime="42528">
    <iact:property name="dataType"/>
    <iact:actionData xml:id="d49">
      <inkml:trace xmlns:inkml="http://www.w3.org/2003/InkML" xml:id="stk49" contextRef="#ctx0" brushRef="#br2">4994 9667 168 0,'-8'0'66'1,"0"3"-52"-1,5 4 10 0,3-3 2 0,0 3-6 3,0 0 0 9,0 3-2-9,0 1 0 6,0 6-9 0,0 4-3-9,0 11-2 4,0-1 6 4,0 4 4-1,0 0-10 2,0 0-4-2,-4 0 2 2,0 0 2-3,0-4-3 5,0-3-3-7,0-7-15 2,0-4-6 2,0-6-35 0,0-8-14 0,8-10-18 8</inkml:trace>
    </iact:actionData>
  </iact:action>
  <iact:action type="add" startTime="42841">
    <iact:property name="dataType"/>
    <iact:actionData xml:id="d50">
      <inkml:trace xmlns:inkml="http://www.w3.org/2003/InkML" xml:id="stk50" contextRef="#ctx0" brushRef="#br2">5187 9304 224 0,'-8'7'85'1,"20"-7"-66"-1,-8 10 3 5,0-3-3 7,3-3-17-9,5 3-3 5,-4-4-29-1,0 1-10 1,0-1-53 0,-8-3-22-1</inkml:trace>
    </iact:actionData>
  </iact:action>
  <iact:action type="add" startTime="43026">
    <iact:property name="dataType"/>
    <iact:actionData xml:id="d51">
      <inkml:trace xmlns:inkml="http://www.w3.org/2003/InkML" xml:id="stk51" contextRef="#ctx0" brushRef="#br2">5391 9573 156 0,'0'14'60'2,"4"-8"-47"-2,0 1 24 0,-4-7 5 9,4 4-25-3,4-1-8 2,0-3-31 1,-1-3-14-3,-3-1-50 4,4-3-19-5</inkml:trace>
    </iact:actionData>
  </iact:action>
  <iact:action type="add" startTime="43397">
    <iact:property name="dataType"/>
    <iact:actionData xml:id="d52">
      <inkml:trace xmlns:inkml="http://www.w3.org/2003/InkML" xml:id="stk52" contextRef="#ctx0" brushRef="#br2">5741 8940 140 0,'-12'0'52'0,"8"7"-41"0,-8 0 0 7,12-3-4 1,-4 3 3-2,1 0 6 2,-1 3 5-1,-4 1 4 3,0 3-13-5,4 3 0-5,-4 4 1 11,4 4-5-7,-4 6 0 3,4 1-2 1,4 2-1-1,8 1-3 1,0-7 1 0,8 0-4 0,0-10 0-2,7-1 1 4,5-10 2-4,3-7-17 1,0-7-6 2,-3-7-34 6,-1-3-55-8,1-4 19 1</inkml:trace>
    </iact:actionData>
  </iact:action>
  <iact:action type="add" startTime="43697">
    <iact:property name="dataType"/>
    <iact:actionData xml:id="d53">
      <inkml:trace xmlns:inkml="http://www.w3.org/2003/InkML" xml:id="stk53" contextRef="#ctx0" brushRef="#br2">6036 8829 132 0,'-20'21'49'1,"12"-14"-38"-1,-4 10 19 5,8-10 8 3,-3 4-19-1,-1-1-7 2,4 4-8-3,-4 0-1 4,4 3-2-4,4 1 4-6,0-1 1 10,0 1 0-6,4-1-1 4,4 1-1-2,0-1 0 3,3-3-2-2,5-3 1 0,0-4 0 2,3-7 1-2,1-7-2 2,0-4 1-3,-1-3-2 5,1-3-1-7,-4-4-6 4,-4 0-1 0,-5 0-10 1,-3 0-4-3,-4 3-3 1,-4 1 3 2,-3-7-22 8,-1 6-40-13,-4 1 13 4</inkml:trace>
    </iact:actionData>
  </iact:action>
  <iact:action type="add" startTime="44043">
    <iact:property name="dataType"/>
    <iact:actionData xml:id="d54">
      <inkml:trace xmlns:inkml="http://www.w3.org/2003/InkML" xml:id="stk54" contextRef="#ctx0" brushRef="#br2">6342 8696 188 0,'16'21'71'1,"-8"-7"-55"-1,0 10 4 4,-1-10-2 7,1 0-11-7,-4 4-4 5,0 3-2-3,0 0-1 2,-4-4 0-1,0 1 2-6,-4-4 1 6,0-4 1 1,-4 1 0-1,4-1-2 2,-3-3-2-3,-1-7 1 5,4 0-1-6,0-7-7 9,0-7-3-7,4-10 1 1,0-8 3-1,4-3 1 2,0-3-2-2,4 3 2 3,3 3 3-5,1 1 1 3,4 3 1-1,0 7 0 0,3 4 4 2,1 3 2-2,0 0 2 1,-1 3 2-1,1 8 1 2,-4 3 3-2,-1 7 2 4,1 7 2-9,0 3-8 5,-4 4-1 2,-1 4-1-2,-3 3 0 2,0 3-2-3,-4-3 1 3,0-4-4-3,0-3-2 4,0 0 2-5,0-7 2 4,0 0-4-4,-4-7-3 3,0-7 1-1,0 0 2 2,4-10-7-1,0-4-3-1,-1-7-6 2,1-7-2-2,0-4 5 3,4-6 3-6,0-4 0 3,4 4 1 1,0 3 2-1,-1 3 4 1,5 8 1 0,0 6 1 0,0 4 2-2,-1 4 1 4,1 3 5-5,0 4 3 8,-1 6 0-11,1 4 3 6,0 3-3-1,0 8-1 1,-5 3-9 0,1 10 0-1,-4-3 1 2,0 4 1-3,-4-1-10 5,0 1-5-7,-4-1-12 3,0-10-3 1,0-7-27-1,0-4-10 2,8-10-16 6</inkml:trace>
    </iact:actionData>
  </iact:action>
  <iact:action type="add" startTime="44762">
    <iact:property name="dataType"/>
    <iact:actionData xml:id="d55">
      <inkml:trace xmlns:inkml="http://www.w3.org/2003/InkML" xml:id="stk55" contextRef="#ctx0" brushRef="#br2">7152 8417 192 0,'-4'14'71'1,"8"-4"-55"-1,-4 4 6 6,0-3 2 2,4-1-17-1,0 4-4 2,3 0 0-3,1 0 0 5,0 3-1-6,0 1-2-5,0 6 3 11,-4-3-2-8,-4 0 2 4,0-3-2 1,0-4 2 0,0-4 0 0,0-3 1-1,0-7-2 1,0-3 1-2,0-4-2 5,4-7-1-7,-4-4-13 4,4-3-6 0,0-7 3-1,0-3 4 1,-1-1 5 0,1 5 4 1,4-1 0-4,4 3 1 5,0 4 6-5,0 0 2 7,3 4-2-9,1 3-1 5,4 3 1 0,3 4 2-1,-3 4-3 1,0-1 0 0,3 4 10 0,1 4 3-1,-5 3 1 2,1 3 2-3,-4 4-4 1,-4 4-1 0,-1 6-6 0,-3 4-3 2,-4 4-2-2,0 2 0 1,-4-2-2-1,0 3-1 3,0-14 1-5,0-4-1 7,0-3 2-9,0-7 1 4,0-7-10 1,0-3-5-1,0-11-12 2,0-4-3-2,0-6 4 1,4-8 3-1,0 4 5 3,4 1 4-5,0-1 7 3,0 3 2-2,7 4 4 1,1 4 1 3,4 3 1-4,-5 0 2 3,5 3 1-3,-4 4 1 4,-1 0 2-5,1 4 1 6,-4 3-3-6,0 0 0 2,0 7 4-1,-1 3 4 2,-3 4-10-1,0 4-4 1,0 3-1 2,0 3-1-4,0 4-9 4,-1 0-2-6,1 0-21 8,0-4-9-9,0 1-42 13,4-11-31-9,4-11 47 1</inkml:trace>
    </iact:actionData>
  </iact:action>
  <iact:action type="add" startTime="45619">
    <iact:property name="dataType"/>
    <iact:actionData xml:id="d56">
      <inkml:trace xmlns:inkml="http://www.w3.org/2003/InkML" xml:id="stk56" contextRef="#ctx0" brushRef="#br2">8052 8340 120 0,'0'-4'46'1,"-4"8"-35"-1,4-4 16 4,0 0 7 6,-4 7-3-2,0 0-1-2,0 3-8 5,-4 4-3-8,4 4-11 4,0-1-5-6,4 4 0 6,4 0 2 1,4 0 4 0,0-4 0-1,8 1 0 2,-1-4-8-4,5-7 0 7,0-4 1-8,3-6 3 4,1-4-2-1,-5-7-2 0,1 0 0 0,-8-7 1 1,-4 0-1 0,-4-3-1 1,-8 3 1 1,-4-4 1-5,-8 4-6 9,0 0-1-14,-3 4-18 7,-1 6-5 1,1 4-32 9,-1 4-56-12,4 3 20 4</inkml:trace>
    </iact:actionData>
  </iact:action>
  <iact:action type="add" startTime="45979">
    <iact:property name="dataType"/>
    <iact:actionData xml:id="d57">
      <inkml:trace xmlns:inkml="http://www.w3.org/2003/InkML" xml:id="stk57" contextRef="#ctx0" brushRef="#br2">8504 8232 184 0,'-4'24'71'1,"4"-10"-55"-1,-4 3 13 5,4-6 2 3,-4-1-16-1,4 4-3 2,-4 4-4-3,0-1 0 4,0 1-4-5,0-1-1-4,0 4 3 6,0 0 1 0,-4 0 3 0,1 0-5 1,-1-4-1 0,4-3-2 0,0-3-2-1,0-8 1 2,4-3 1-3,0-7-3 5,4-3-2-7,4-7-3 2,0-4 1 3,-1-7-4-2,5 0-1 1,0-4 0-1,4-3 1 3,-1 4 6-5,1 3 1 6,0 4 2-6,0 6 0 7,3 4 4-10,1 4 2 6,-4 3 4-1,-1 7 1 1,1 3 1 0,0 4 0-1,-4 4-2 3,-1 3-1-6,-3 3-5 9,-4 4-3-11,0 0 0 6,-4 3-1 0,0 1-7-1,0-1 0 1,0 1-13-1,4-1-2 2,0 1-23-3,0-4-12 5</inkml:trace>
    </iact:actionData>
  </iact:action>
  <iact:action type="add" startTime="46578">
    <iact:property name="dataType"/>
    <iact:actionData xml:id="d58">
      <inkml:trace xmlns:inkml="http://www.w3.org/2003/InkML" xml:id="stk58" contextRef="#ctx0" brushRef="#br2">9219 8424 152 0,'16'3'57'1,"-5"-6"-44"-1,5-1 5 6,-8 4-1 2,8-3-6-1,-1-1 1 2,5-3-5-3,0-3 1 5,-1-1-5-7,-7-3-2-3,-4-3 2 8,-4 3 0-4,-4 0 1 3,-4 3 6 1,-8 1 6-3,0 3-2 2,-3 3 0 0,-5 4-6 1,0 4-3-4,-3 3-7 7,-1 0-1-9,5 3 3 5,-1 4 2-1,4 0 0 0,1 0-2 4,3 4 1-2,8-1 1-3,4 1 1 0,4 3 1 4,4 0-5-6,3 0 1 9,5-4-13-11,0-3-7 6,0-4-44 7,3-6-59-7,9-8 30-1</inkml:trace>
    </iact:actionData>
  </iact:action>
  <iact:action type="add" startTime="46944">
    <iact:property name="dataType"/>
    <iact:actionData xml:id="d59">
      <inkml:trace xmlns:inkml="http://www.w3.org/2003/InkML" xml:id="stk59" contextRef="#ctx0" brushRef="#br2">9541 8277 244 0,'-4'14'90'1,"4"-4"-70"-1,0 4 2 1,4-7-4 7,-4 4-10-2,0 3-2 3,0 3-3-1,0 1 0-2,0 3-2 4,-4 0-1-10,0 0 3 5,-4 0-2 6,5-4 2-7,-1-3-4 4,0-4 0 0,4-3-1-2,0-7 0 2,8-3-7-1,3-8-2 3,1-2-3-5,4-8 1 5,0-4 0-4,-1-3 1 5,1 0 4-7,4 0 3 5,-1 4 3-2,1 3 1 0,-4 7 9 1,-1 3 5-1,1 4-2 1,0 4 1-1,0 6-1 3,-1 1 3-5,-3 6-5 7,-4 1-3-9,0 3-1 4,-4 3-1 2,0 4-11-3,0 0-5 3,-1 4 6-2,1-4 2 2,0 0-34-3,0-4-16 5,0-6-44 1</inkml:trace>
    </iact:actionData>
  </iact:action>
  <iact:action type="add" startTime="47391">
    <iact:property name="dataType"/>
    <iact:actionData xml:id="d60">
      <inkml:trace xmlns:inkml="http://www.w3.org/2003/InkML" xml:id="stk60" contextRef="#ctx0" brushRef="#br2">10213 7900 204 0,'-4'7'77'1,"4"0"-60"-1,0 7 13 4,0-4 1 5,4 1-16-3,0 6-3 1,0 4-6 2,4 4-1-3,0 3-3 4,-4 6-4-10,0 5 1 7,0-1 10 2,-1 1 5-4,1-4-4 3,0 0-3-1,4-1-4 0,0 1 0 2,0 0-2-3,0-3 2 3,0-8-2-3,-4-3 2 4,-1-7-2-5,1-3-1 7,-4-11-15-9,0-4-7 5,0-3 8-1,-4-7 8 1,1 0 4 0,-5-3 2 0,0-1 0 0,-4-3 0-1,-4 0 0 2,1-3 2-3,-5 3-1 5,0 3 2-7,-3 4-2 2,-1 4-1 2,-3 7-2 0,-1 6-1 0,1 4 4-1,3 3 3 2,4 4 3-3,5 4 3 4,-1-1-3-5,0 4 1 3,8 0-5-1,4 4 0 0,4 3-1 1,4 0-2 0,12 0 1 0,4-1-1-1,3-6-3 3,9-3 0-5,-1-8-25 7,5-3-9-9,3-17-58 12,4-1-42-8,0-6 57 2</inkml:trace>
    </iact:actionData>
  </iact:action>
  <iact:action type="add" startTime="47917">
    <iact:property name="dataType"/>
    <iact:actionData xml:id="d61">
      <inkml:trace xmlns:inkml="http://www.w3.org/2003/InkML" xml:id="stk61" contextRef="#ctx0" brushRef="#br2">10685 8305 212 0,'-16'14'82'1,"20"-7"-64"-1,-8 7 15 8,4-7 4-5,0 3-19 4,0 4-7 2,4 4-7-3,4 3-4 3,-4 7 1-2,4 3 1-7,-1 7 3 9,1 4 2-3,0 7 1 4,0 0 2-5,-4 0 1 7,4-4-1-10,-8-3-1 6,4-7-5 0,-4-7-3 0,0-3 2-1,0-8 2 1,0-3-4 0,0-7-1-2,0-7-2 6,0-7 0-8,0-7-3 2,0-10-1 3,0-11 0-3,-4-7 2 3,-4-7-3-2,0-3 2 1,0-4 3 0,0 3 1 2,1-3 1-6,3 8 0 8,4 2 0-9,0 4 0 5,4 4-3 0,3 6 2-1,5 4-1 1,0 4 0-1,0 7 0 2,4 3 0-3,-1 7 2 5,5 3 2-7,0 1 1 3,-1 6 3 2,1 4 1-3,-4 4 1 3,-5 3-2-2,-7 0-1 1,-4 3 3-1,-4 0 3 3,-4 4-6-5,-3 0-1 6,-5 0-2-8,0 0 1 4,-3 0-4 2,-1-7 0-2,0-3-15 1,1-4-6-1,-1-7-22 2,-8-4-8-2,5-6-25 8,3-1-49-7,8-3 29-1</inkml:trace>
    </iact:actionData>
  </iact:action>
  <iact:action type="add" startTime="48516">
    <iact:property name="dataType"/>
    <iact:actionData xml:id="d62">
      <inkml:trace xmlns:inkml="http://www.w3.org/2003/InkML" xml:id="stk62" contextRef="#ctx0" brushRef="#br2">11306 8141 212 0,'-8'17'79'1,"4"-3"-61"-1,-12 14 4 9,8-10-2-5,-7-1-8 3,-9 8-2 1,0-5-1-1,1 5-1 0,3-1-4 2,1 1 8-9,7-1 7 8,4 1-8-2,4-4-1 4,8 0-2-5,8-4 0 6,7-3-2-6,5-7 1 2,3-7-2 0,5-7 2 1,-1-3-4-1,-3-8 0 1,-1-3-1 1,-3-3-2-2,-4-1 1 2,-9-3-1-3,-3-3 0 2,-8-4 0-1,-8 4-9-1,1-1-4 4,-9 4-13-4,-4 7-6 2,0 4-27-1,-3 6-10 2,-1 1-28 8</inkml:trace>
    </iact:actionData>
  </iact:action>
  <iact:action type="add" startTime="48878">
    <iact:property name="dataType"/>
    <iact:actionData xml:id="d63">
      <inkml:trace xmlns:inkml="http://www.w3.org/2003/InkML" xml:id="stk63" contextRef="#ctx0" brushRef="#br2">11475 8239 176 0,'8'31'66'2,"3"-21"-52"-2,-3 8 17 2,-4-8 4 9,0 1-15-7,4 3-3 8,-4 0-13-9,-4 3-3 6,0 1-1 0,-4-1 0-9,-4 4 2 5,0-3-12 2,-4-1-6 1,-3-3-22 0,7-3-9-1,0-4-35 9</inkml:trace>
    </iact:actionData>
  </iact:action>
  <iact:action type="add" startTime="49118">
    <iact:property name="dataType"/>
    <iact:actionData xml:id="d64">
      <inkml:trace xmlns:inkml="http://www.w3.org/2003/InkML" xml:id="stk64" contextRef="#ctx0" brushRef="#br2">11726 8183 232 0,'12'10'88'1,"0"1"-69"-1,-4 17 13 3,-4-18 0 7,0 4-19 1,-4 0-5-8,0 3-5 3,0 1-3 4,-4 3 1-4,0 0 1-6,-4 0 1 10,0 0-4-4,0 0 1 2,0-4 4-2,4 1 2 5,0-4 0-7,0-7 1 5,0-4-6-3,1-3-1 1,3-7-11 1,3-3-5 0,1-8-1 0,4-3 2 0,4-3 2 1,0-4 3-4,4 3 6 7,-1-3 4-8,5 4-1 2,0 3-2 2,3 4 4-1,1 3 1 2,-5 3 8-3,5 1 4 3,-4 6-3-3,-5 8 1 5,1 6-1-6,0 4 3 3,-4 4-7-2,-1 2-2 2,-3 5-3-1,0-1-2 1,0 1-13 0,0-1-4-1,0-3-20 2,0-3-9-2,3-8-37 7,1-6-39-7,4-8 43 1</inkml:trace>
    </iact:actionData>
  </iact:action>
  <iact:action type="add" startTime="49567">
    <iact:property name="dataType"/>
    <iact:actionData xml:id="d65">
      <inkml:trace xmlns:inkml="http://www.w3.org/2003/InkML" xml:id="stk65" contextRef="#ctx0" brushRef="#br2">12253 7788 220 0,'-4'4'85'0,"8"3"-66"1,0 3 19 7,0 1 3-3,4 6-19 7,-1 4-5-9,5 10-6 4,0 8-2 1,0 10-5-1,3 3-3-7,-3 4 2 9,-4-4-2-3,4 1-1 3,-4-4 1-3,0-4-1 4,-4-3-9-5,0-7-4 7,-1-11-24-9,-3-3-11 4,-3-7-61 9,3-7-32-8,-4-10 72-1</inkml:trace>
    </iact:actionData>
  </iact:action>
  <iact:action type="add" startTime="49811">
    <iact:property name="dataType"/>
    <iact:actionData xml:id="d66">
      <inkml:trace xmlns:inkml="http://www.w3.org/2003/InkML" xml:id="stk66" contextRef="#ctx0" brushRef="#br2">12414 8200 252 0,'16'11'96'1,"3"-8"-75"-1,5 1-3 1,-12-4-8-1,7 0-4 0,9-4 1 13,-5-6-65-11,1 3-28 6,-4 3-10-1,-5 1-3 1</inkml:trace>
    </iact:actionData>
  </iact:action>
  <iact:action type="add" startTime="50198">
    <iact:property name="dataType"/>
    <iact:actionData xml:id="d67">
      <inkml:trace xmlns:inkml="http://www.w3.org/2003/InkML" xml:id="stk67" contextRef="#ctx0" brushRef="#br2">9828 9244 96 0,'-12'4'38'1,"8"-4"-29"-1,-4 7 12 4,8 0 7 4,-3 0-12-1,-1 3-1 1,0 4 8-1,0 0 5 2,0 4-14-3,0 6 3-6,4 0 3 11,4 1-7-6,4-4 0 6,3 0-5-7,5-4-3 3,8 1 2 1,3-8 2-1,5-3-4 2,-1-7-1-3,1-3-2 3,-5-8-2-3,-3-6-2 7,-5-8 1-10,-7-3-4 5,-4-3 1-1,-12 0 0-1,-4-1-1 3,-8 4 6-2,-7 4 1 2,-1 3-3-3,1 7 1 4,-1 3-13-5,1 4-7 8,3 4-33-11,0 3-14 7,5 0-11 4</inkml:trace>
    </iact:actionData>
  </iact:action>
  <iact:action type="add" startTime="50588">
    <iact:property name="dataType"/>
    <iact:actionData xml:id="d68">
      <inkml:trace xmlns:inkml="http://www.w3.org/2003/InkML" xml:id="stk68" contextRef="#ctx0" brushRef="#br2">10492 8951 208 0,'4'-14'77'1,"-4"14"-60"-1,-12-4 8 6,8 4 0 0,-3 4-13 3,-5-1-4-3,-4 4-3 3,0 4 1-3,1 3-3 5,-1 3 9-11,0 8 5 4,0 6 2 8,1 8 1-9,3 3-9 4,4 3-2 2,4-3-5-2,4 0-1 2,4 3-3-3,4-6-3 3,0-1-1-3,4-7 0 6,-1-3-22-8,-3-3-10 4,0-8-19-1,0-6-8 0,0-4-32 9</inkml:trace>
    </iact:actionData>
  </iact:action>
  <iact:action type="add" startTime="50868">
    <iact:property name="dataType"/>
    <iact:actionData xml:id="d69">
      <inkml:trace xmlns:inkml="http://www.w3.org/2003/InkML" xml:id="stk69" contextRef="#ctx0" brushRef="#br2">10347 9220 224 0,'-4'3'85'1,"12"4"-66"-1,0-3 5 0,-1-1 1 7,5 1-14-4,4-1-3 5,4-3-5-1,3-3 0 1,9-1-2 0,-1-3-51-8,4-7-21 7,13 0-27 8</inkml:trace>
    </iact:actionData>
  </iact:action>
  <iact:action type="add" startTime="51219">
    <iact:property name="dataType"/>
    <iact:actionData xml:id="d70">
      <inkml:trace xmlns:inkml="http://www.w3.org/2003/InkML" xml:id="stk70" contextRef="#ctx0" brushRef="#br2">11325 8902 200 0,'-4'0'74'1,"4"4"-58"-1,0 3 12 4,4 0 2 4,-4 0-16 2,0 3-2-4,0 4-4 4,0 3 2-5,0 8-5 1,0 3 4-6,0 7 1 9,4 3-1-2,-4 8 0 0,4 6-5 2,-4-3-1-2,0 0-3 1,0-7-3 1,0-7-1-3,0-8 3 1,0-2-38 0,-4-11-13 0,4-7-56 8</inkml:trace>
    </iact:actionData>
  </iact:action>
  <iact:action type="add" startTime="51476">
    <iact:property name="dataType"/>
    <iact:actionData xml:id="d71">
      <inkml:trace xmlns:inkml="http://www.w3.org/2003/InkML" xml:id="stk71" contextRef="#ctx0" brushRef="#br2">11125 9122 176 0,'4'-3'66'1,"8"6"-52"-1,3 1 10 2,-3-1 2 11,4 1-15-11,7-4-4 6,5 0-6-1,-1 0-2 2,5-4 1-1,-1 1-29-8,1-4-13 7,-1-4-33 7,-3-3-20-3,-1-3 46-7</inkml:trace>
    </iact:actionData>
  </iact:action>
  <iact:action type="add" startTime="51641">
    <iact:property name="dataType"/>
    <iact:actionData xml:id="d72">
      <inkml:trace xmlns:inkml="http://www.w3.org/2003/InkML" xml:id="stk72" contextRef="#ctx0" brushRef="#br2">11652 8885 200 0,'0'10'77'2,"3"-6"-60"-2,-3 6 6 11,4-3-1-8,0 7-6 0,0 0 1 4,0 3-1 1,-4 8 0-1,0 3-8 3,0 3-1-10,0 4 0 6,-4 4-6 4,0-1 0-6,0 7-1 4,0-6 0-1,1-4 4 0,-1-4 2 2,0-6-7-3,4-8-4 4,0-3 3-5,4-17-9 11,3-11-4-5,1-7-6-7,4-11-2 4,0-3 6-1,4-3 3 0,-5 6 5 1,5 1 4 1,-4 10 9-1,4 4 7-2,-5 3 8 4,1 7 3-4,0 3-7 1,0 8-4 0,0 3-2 0,-5 7-1 1,1 3 0 0,0 4 0 0,0 7-7-1,0-4 0 2,4 4-1-3,-1 0 2 6,1 4-1-9,4-4-1 4,0-4 3 0,3-3 0 1,1-4-4 0,4-6 1-1,3-4-2 2,1-11-2-3,-1-3-2 4,1-10 1-5,-1-7-6 3,1-4-1-1,-5-7 9 0,1-4 4 2,-5 1-3-3,-7-1 2 4,-4-2-2-3,-8 9 0 2,-4 4 11-5,0 4 3 8,-8 6 1-9,1 8 2 6,-5 6-4-2,-4 8 1 0,1 6-7 1,-1 8-1 0,4 10 4 0,1 7 3-1,3 3-6 2,8 4-1-4,4 0-2 7,4-7-2-9,8-4 1 4,3 1-1 2,9-4-3-2,7-8 2 1,5-6-28-1,7-7-13 2,8-3-51 8,8-11-58-14,0-11 44 7</inkml:trace>
    </iact:actionData>
  </iact:action>
  <iact:action type="add" startTime="52525">
    <iact:property name="dataType"/>
    <iact:actionData xml:id="d73">
      <inkml:trace xmlns:inkml="http://www.w3.org/2003/InkML" xml:id="stk73" contextRef="#ctx0" brushRef="#br2">13200 8979 144 0,'-12'-4'55'2,"4"4"-43"-2,-3 0 19 4,3 4 5 7,0-1-14-8,-4 1-2 6,-8 3-6-3,-7-4 1 2,-5 4-8 0,1 0 0-8,-4 0 3 7,-1 0-6 2,1 4 0-3,3-1-2 4,5 1 1-5,7 3-4 6,5-4-2-7,7 1 2 3,8-1 0 1,8-3-2 0,3 0 2 0,9-7-1-1,4 0-2 2,7 0 3-4,4 0 0 6,-3 0 3-5,-1 4 1 2,-3 3-4-2,-9 3 1 1,-3 4 4 1,-8 7 5 0,-4 7 1 0,-4 0 2-1,-4-4-4 2,-8 4 0-3,-4 4-5 5,-3-8 0-7,-1-3-1 2,-3-4-2 3,-1-3-15-2,4-14-7 1,1 0-22-1,-1-7-10 3,0-6-42 6</inkml:trace>
    </iact:actionData>
  </iact:action>
  <iact:action type="add" startTime="52990">
    <iact:property name="dataType"/>
    <iact:actionData xml:id="d74">
      <inkml:trace xmlns:inkml="http://www.w3.org/2003/InkML" xml:id="stk74" contextRef="#ctx0" brushRef="#br2">13432 9028 244 0,'4'21'93'1,"0"-4"-72"-1,0 11 3 5,0-14-3 7,-4 7-13-9,-4 7-4 4,0 7-3 1,0-4-1 0,0 1 0 0,-4-4 0-8,0-4 0 7,0-6-29 2,0-8-10-3,4-10-45 9,1-7-41-8,-1-14 45 0</inkml:trace>
    </iact:actionData>
  </iact:action>
  <iact:action type="add" startTime="53201">
    <iact:property name="dataType"/>
    <iact:actionData xml:id="d75">
      <inkml:trace xmlns:inkml="http://www.w3.org/2003/InkML" xml:id="stk75" contextRef="#ctx0" brushRef="#br2">13487 8720 200 0,'0'11'77'2,"4"-4"-60"-2,0 0-5 6,-4-7-6 0,8 0-35 4,-1 0-13-6,1-4-36 3,8 1-13 1</inkml:trace>
    </iact:actionData>
  </iact:action>
  <iact:action type="add" startTime="53350">
    <iact:property name="dataType"/>
    <iact:actionData xml:id="d76">
      <inkml:trace xmlns:inkml="http://www.w3.org/2003/InkML" xml:id="stk76" contextRef="#ctx0" brushRef="#br2">14025 8647 188 0,'16'11'71'1,"-12"-4"-55"-1,0 7 17 8,0-4 5-2,-4 4-18 4,0 7-6-6,0 3-2 3,0 4 2 1,0 0-8-1,-4 0 3-7,0 0 4 9,0 0-5-3,0 0 0 3,0 0-2-3,0 3 1 4,4 4-2-5,0 4 0 7,0-1-6-9,0-3 1 5,4 0 0 0,0-7 2-1,0-4-1 1,-4-10-1 1,0-3-6-1,0-8-1 0,0-3-6-1,-4-7 1-1,0-7-1 2,-4-3 1-1,0-4 7-1,1-7 2 3,-1 4 7-2,-4 3 5 2,0 3-3-3,-4 4-1 4,1 4 0-6,-1-1 1 9,-4 4-1-11,1 4 2 7,-5 6-2-2,0 4 0 0,1 4-1 2,3 3 0-2,1 3 4 2,-1 4 5-3,4 7-7 4,0 7-1-5,5-4-1 3,7 4 2-1,4 0-3-1,8-3-2 3,3-4 0-2,9-4-1 1,4-7 0-1,3-3 0 3,5-3-25-4,3-8-8 6,4-6-27-10,5-11-12 6,3-7-37 6</inkml:trace>
    </iact:actionData>
  </iact:action>
  <iact:action type="add" startTime="53921">
    <iact:property name="dataType"/>
    <iact:actionData xml:id="d77">
      <inkml:trace xmlns:inkml="http://www.w3.org/2003/InkML" xml:id="stk77" contextRef="#ctx0" brushRef="#br2">14324 9101 188 0,'0'4'71'0,"8"-1"-55"1,-4 1 11 3,-4-4 3 4,8 3-20-1,3 1-5 1,1-1-4 1,4-3 1-3,4-3-1 5,-1-4-1-11,5-4 1 5,-1-3-4 6,-3-3 2-8,0-1 1 4,-5 1 0 1,-3-1 4 0,-8 1 2 0,-4-1 4-1,-4 8 4 2,-8-1-6-3,-3 8 0 5,-1 3 2-8,-4 7 1 6,-3 3-3-3,-1 4-3 2,1 4 2 0,3 3 2 0,4 7-2 1,4 0 1-2,5 0-3 2,3 3 2-4,4 0-4 7,7-3-2-10,5-3-3 6,4-4-1 1,4-4-25-3,7-3-9 4,5-7-34-5,3-10-13 6,8-8-8 5</inkml:trace>
    </iact:actionData>
  </iact:action>
  <iact:action type="add" startTime="54298">
    <iact:property name="dataType"/>
    <iact:actionData xml:id="d78">
      <inkml:trace xmlns:inkml="http://www.w3.org/2003/InkML" xml:id="stk78" contextRef="#ctx0" brushRef="#br2">15016 8895 228 0,'-28'0'85'2,"12"-3"-66"-2,-15 13 3 2,15-3-3 8,-7 0-12-5,-9 0-2 6,-3 0 1-7,-1 0 3 6,5 0-4-5,0 3-1-5,3 1 0 12,4-1 2-9,5 1 1 5,7 3-3-1,4 0-3 1,8 0 0-1,8 0-1 1,4 0 0 1,4-4 0-3,7 1 2 3,9-1 1-3,3 1-4 5,0-1 1-6,-3 1 2 4,-1 3 1-3,-7 3 5 0,-5 7 3 4,1-3-4-4,-8 4 1 3,-4-1-1-4,-4 4 3 7,-4 0 1-8,-4-3 1 5,-8-1-4-3,-4 0 0 1,-7-3-5 1,-5-3-2 0,1-4 2-1,-1-4 0 1,1-3-6 0,-1-3 0-1,4-4-30 4,1-4-11-7,3-3-45 2,8 7-21 3,5-7 9 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4:36:09.53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509">
    <iact:property name="dataType"/>
    <iact:actionData xml:id="d0">
      <inkml:trace xmlns:inkml="http://www.w3.org/2003/InkML" xml:id="stk0" contextRef="#ctx0" brushRef="#br0">3678 9545 144 0,'-16'10'55'2,"8"-3"-43"-2,-4-3 5 3,8-1 2 8,-4 1 0-7,1-1 1 8,7 1 0-9,-12-4 0 5,8 0-11 0,0 0 8-8,0 0 3 7,0-4-4 1,4-3 1 0,-8 0-1-1,0 0-1 1,1-3-3 2,3-1-2-6,-4-3 0 4,4-7 4 0,-4-10-8-2,4-4-1 2,-4-11-3 0,0-6-2 1,0-7 1-1,-3-4 1 0,3 0-1-1,-4 4 2 2,-4-4-2-5,4-4 2 4,-7 5-2-2,3-5-1 2,-4 4 1 0,9 4-1 1,-9 3 0-2,4 4 2-1,1 3 1 5,3 10 1-7,0 8-2 5,0 3-2-2,4 7-2-1,1 4 1 3,3 3 1-2,4 3 0 2,0 4 0-4,0 4 0 6,0 3 0-6,0 0 0 6,0 7 0-7,0 7 2 5,0 3-1-3,-8 8 2 1,4 6-2 2,0 4-1-2,0 0-2 1,0 7 1-1,0-4 1 2,4-3 0-3,-8 0 0 5,4 0 0-7,-4-4 2 2,1-3 1 4,-1-7-1-3,4 0-2 2,-8-3-2-3,4-8 1 4,4-3 1-4,0-3 0 3,4-8 0-5,0-6 0 4,4-8-3-1,4-6 2 0,0-4-1 1,0-7 0 1,0-7 2-1,-1-3 0-2,1-1 0 4,0 4 0-5,0 0 0 6,-4 11 0-7,4 3 0 3,-4 4 0 1,8 3-3-1,-8 3 2 2,3 4 1-3,-3 7 2 3,0 4 1-3,0 3 3 5,4 7-1-7,0 3 0 5,0 4-1-3,4 4 0 1,-1 3-2 1,9 0-2 0,0 3 1 0,3 0-1-1,1 4 0 3,-1 0 0-5,5-3-3 6,3-1 2-7,-3 1-8 3,-9-8-4 1,5-3-33-1,0-7-13 1,-1-7-70 8</inkml:trace>
    </iact:actionData>
  </iact:action>
  <iact:action type="add" startTime="5756">
    <iact:property name="dataType"/>
    <iact:actionData xml:id="d1">
      <inkml:trace xmlns:inkml="http://www.w3.org/2003/InkML" xml:id="stk1" contextRef="#ctx0" brushRef="#br0">3293 10131 108 0,'-12'-10'44'1,"8"3"-35"-1,0 7 18 3,0 0 7 5,-4 0-9-1,0 0-3 1,-4 0-1 0,1 0-1-1,-9 3-11 3,4 4 1-10,-15 0 1 5,3 7-2 6,-3 4 2-6,-1 3-4 1,1 3-2 2,3 4-2-1,9 0 0 1,-9 0-2 0,17-4-1 0,-5-3 1-2,12-3-1 5,4-4-3-7,8 0 2 9,4-7 1-11,7-7 2 6,5-4-3 0,11-3 0-1,-3-3 1 2,7 3 2-2,4 0 1 3,4 3 3-4,-11 4 1 3,-5 7 3-4,1 4-1 3,-5 10 2-2,-7 3 0 1,-5 4 1 2,-7 3 0-2,-4 1 2 1,-4-1-3-1,-8-3-1 4,4-3-4-7,-11-4 1 9,3-4-4-10,-16-3 0 5,1-3-6-3,-1-4 0 3,5-4-17 0,-5-3-6 0,-7-3-14 1,11-4-2-3,5-4-18 4,3-3-4-5,8-3-23 9</inkml:trace>
    </iact:actionData>
  </iact:action>
  <iact:action type="add" startTime="6295">
    <iact:property name="dataType"/>
    <iact:actionData xml:id="d2">
      <inkml:trace xmlns:inkml="http://www.w3.org/2003/InkML" xml:id="stk2" contextRef="#ctx0" brushRef="#br0">3556 10006 280 0,'-12'21'104'1,"12"-11"-81"-1,0 4 1 4,4-7-5 6,4 3-15-4,-4 1-2 3,4-1-2-3,-1 4 0 3,1 4 0-3,4 6 0-6,-4 4 0 12,4 11 0-9,-4 2 0 5,-1 1 0-2,1 0 0 2,0 0 0 0,0-7 0-1,0-7-16 2,-8-7-6-3,0-11-25 4,0-3-7-5,-8-10-47 10</inkml:trace>
    </iact:actionData>
  </iact:action>
  <iact:action type="add" startTime="6565">
    <iact:property name="dataType"/>
    <iact:actionData xml:id="d3">
      <inkml:trace xmlns:inkml="http://www.w3.org/2003/InkML" xml:id="stk3" contextRef="#ctx0" brushRef="#br0">3450 10250 244 0,'11'0'90'1,"-3"-3"-70"-1,16-4-1 10,-8 0-6-8,3-4-27 11,9 1-10-10,-9-4-48 3,9 0-21 2,-1 0 18-1,5 3 11 2</inkml:trace>
    </iact:actionData>
  </iact:action>
  <iact:action type="add" startTime="6760">
    <iact:property name="dataType"/>
    <iact:actionData xml:id="d4">
      <inkml:trace xmlns:inkml="http://www.w3.org/2003/InkML" xml:id="stk4" contextRef="#ctx0" brushRef="#br0">4169 9953 188 0,'-24'11'71'1,"9"3"-55"-1,-9 7 13 5,16-11 4 5,0 4-17-5,-11 0-6 4,3 0-4-3,-4 0 0 5,8 0-3-6,-7 3 3-5,3 1 3 8,0 3 1-1,5 0 4-1,-1 3-7 2,4 4-4 0,4 0 0 0,4 0 2-1,4-4-2 3,4-3-2-5,4-7 2 6,7-7 0-7,1-7-4 3,3-10 1 1,-3-11-7-1,4-4-3 1,-1-2-3 1,-3-1 0-1,0 0 7-3,-5 0 3 7,-3 3 3-8,0 8 0 5,-4 3 0-3,0 3 2 1,-4 4 8 1,3 7 3 0,-3 4-6 0,0-1-2-2,4 4-3 4,4 0-2-4,-4 0 1 4,-4 0-1-5,4 0-31 1,-5-3-12 2,-3-4-46 8</inkml:trace>
    </iact:actionData>
  </iact:action>
  <iact:action type="add" startTime="7195">
    <iact:property name="dataType"/>
    <iact:actionData xml:id="d5">
      <inkml:trace xmlns:inkml="http://www.w3.org/2003/InkML" xml:id="stk5" contextRef="#ctx0" brushRef="#br0">4389 9859 184 0,'0'21'71'1,"0"-4"-55"-1,4 4 20 5,0-3 6 3,0-1-17-1,4 4-6 1,-1 0-7-1,1 0-3 4,0-4-5-6,0 1-3-5,0-4 2 11,-4 0-2-8,-4-4 2 10,0 1-2-11,0-8 2 6,-4 1-2 0,0-4 2-1,0-4-7 1,0-6-1-1,0-4-1 3,0-7 2-4,0-7-1 4,4-7 1-6,0-3 0 5,4-1 0-2,0 4 3-1,4 4 2 4,4 3-2-3,0 7 0 0,3 4 1 0,1-1 0 3,0 4-3-5,3 4 0 7,1-1-20-9,-4 1-8 4,-4 3-50 9,-1 0-42-8,1 0 46-1</inkml:trace>
    </iact:actionData>
  </iact:action>
  <iact:action type="add" startTime="7600">
    <iact:property name="dataType"/>
    <iact:actionData xml:id="d6">
      <inkml:trace xmlns:inkml="http://www.w3.org/2003/InkML" xml:id="stk6" contextRef="#ctx0" brushRef="#br0">4715 9475 244 0,'-4'7'93'1,"4"0"-72"-1,8 0 14 5,-4 0 0 4,4 3-20-1,0 4-6-1,4 7-6 3,-1 4-3-5,1 9 1 3,0 5 1-8,0 3 1 8,-1 3-4-2,1 8-1 1,0-5 1 1,-4-2 0 1,4-4-4-3,-8-7 1 4,0-7-22-6,-1-4-8 8,-3-6-29-8,0-12-11 3,0-6-13 8</inkml:trace>
    </iact:actionData>
  </iact:action>
  <iact:action type="add" startTime="7828">
    <iact:property name="dataType"/>
    <iact:actionData xml:id="d7">
      <inkml:trace xmlns:inkml="http://www.w3.org/2003/InkML" xml:id="stk7" contextRef="#ctx0" brushRef="#br0">4845 9758 216 0,'8'3'82'1,"-8"1"-64"-1,8 6 18 2,-1-6 4 8,1-4-19-4,4 0-4 4,4-4-10-5,7-6-3 7,5-1-2-7,3-3-19-5,-7-3-9 6,3-1-90 9</inkml:trace>
    </iact:actionData>
  </iact:action>
  <iact:action type="add" startTime="8638">
    <iact:property name="dataType"/>
    <iact:actionData xml:id="d8">
      <inkml:trace xmlns:inkml="http://www.w3.org/2003/InkML" xml:id="stk8" contextRef="#ctx0" brushRef="#br0">8767 8532 172 0,'-16'3'66'1,"12"1"-52"0,-4-4 8 1,8 0 1 7,-3-4-14-2,-5 1-5 1,-4-4 0-1,0-4-1 1,-4-3-1 2,1-3 3-10,-5-4 1 5,-4-3 6 5,-3-4 5-5,-1-4 2 1,-7-10 1 2,4-7-7 0,-5-6-3 0,1-5-3-2,-1-3-2 4,1 4-3-4,4 0 1 5,-1-1-2-6,5 8-1 6,-1-4 1-7,5 0 1 3,-1 0-3 0,4 4 0 1,1 3 1 0,-1 4 0-1,4 3 0 2,5 3 2-3,-1 4-3 5,0 11-2-7,4 3 4 3,0 4 3 2,0 3-1-3,4 7 0 3,1 0-1-3,-1 3 1 4,0 4-4-5,0 7 0 6,-4 7 1-8,-4 4 2 10,0 6-1-10,1 4 2 5,-1 3 0-1,0 4 1 1,0 0-2 0,0 0-2-1,1-3 1 2,3-5-1-3,0-2 0 5,0-4 0-7,4-4 0 4,0-3 0-1,4-7 0 0,0-7 0 1,8-3-3 0,0-8 2 1,4-10-1-4,-1-7-2 7,1-7 0-8,-4-3 3 8,0-4 0-9,4 0 3 4,0 4-1 0,-5 6-1 1,5 4 1 0,0 8-1-1,0 2 2 3,3 4 3-4,1 4 0 3,4 6 0-4,0 8 1 3,3 6 1 0,1 4-1-2,-1 4-1 3,5 6-6-2,-1 0 1 2,5 4-9-3,-1-3-2 4,5 3-32-5,3-7-11 6,-4 3-66 0</inkml:trace>
    </iact:actionData>
  </iact:action>
  <iact:action type="add" startTime="9538">
    <iact:property name="dataType"/>
    <iact:actionData xml:id="d9">
      <inkml:trace xmlns:inkml="http://www.w3.org/2003/InkML" xml:id="stk9" contextRef="#ctx0" brushRef="#br0">9404 8273 144 0,'-12'-13'55'1,"8"6"-43"-1,0-7 10 5,0 7 3 2,0-4-14 0,0 1-4 1,-4-8-4 0,-3 1-3-1,-1 3 1 2,-4 0 7-9,-4 3 7 7,1 1 2 2,-5 3 1-4,-3 7 2 3,-1 7 0 0,-3 0-3-2,3 7 2 3,1 3-1-3,-1 4 0 3,5 0-9-3,3 0-3 4,4 0-4-5,4 3 1 7,1-3-2-7,3 0-1 3,8 0-2-2,4 0-1 1,4-3 2 2,7-8 2-2,5-3 2 1,3-7 1-1,5-7-5 2,0-3 1-3,-1-4-5 2,1-7 1 0,-5 0-3-2,-3 0 2 2,-8 0 5-1,-1 4 2 2,-3 3 0-3,0 3-2 4,0 4 3-5,-4 4 0 7,-4 3-1-9,8 3 1 6,-4 4-2-3,3 0 2 2,1 0 0 0,0 4 3-1,4-1-1 2,0 4 2-3,0 0-2 4,-1 3 0-5,5 11-1 6,-4 4 0-7,0 3 0 3,3 7 0 1,-3 6 0-1,0 1 0 2,-4 4-2-3,0-8 1 4,-4-3 2-5,-4-4 2 6,-4-3-1-6,0-7-1 2,-8 0-3 8,-8-10-2-7,-3-4 1-1,-1-7-12 1,-3-4-3-1,-1-6-15 3,1-1-4-5,3-6-21 6,4-4-7-7,5-11-52 12</inkml:trace>
    </iact:actionData>
  </iact:action>
  <iact:action type="add" startTime="10259">
    <iact:property name="dataType"/>
    <iact:actionData xml:id="d10">
      <inkml:trace xmlns:inkml="http://www.w3.org/2003/InkML" xml:id="stk10" contextRef="#ctx0" brushRef="#br0">9635 7942 288 0,'0'17'107'1,"-3"-6"-83"-1,6 6 4 3,1-6-4 9,4 3-14-9,0 3-1 8,4 4-10-7,0 0-1 5,-1 3 0-2,5 4 3-7,0 0 2 7,0-3-10 1,-5-4-3-1,1-4-11 2,-4-3-1-2,0-3-18 2,-8-11-4-3,4-11-63 9</inkml:trace>
    </iact:actionData>
  </iact:action>
  <iact:action type="add" startTime="10499">
    <iact:property name="dataType"/>
    <iact:actionData xml:id="d11">
      <inkml:trace xmlns:inkml="http://www.w3.org/2003/InkML" xml:id="stk11" contextRef="#ctx0" brushRef="#br0">9628 7655 236 0,'-8'-3'88'2,"8"3"-69"-2,0-4-9 3,0 4-8 5,4-3-83 3,0-1-36-7,3-3 42 3,5 0 23 1</inkml:trace>
    </iact:actionData>
  </iact:action>
  <iact:action type="add" startTime="10680">
    <iact:property name="dataType"/>
    <iact:actionData xml:id="d12">
      <inkml:trace xmlns:inkml="http://www.w3.org/2003/InkML" xml:id="stk12" contextRef="#ctx0" brushRef="#br0">9911 7778 152 0,'7'14'57'2,"-3"-4"-44"-2,8 4 25 4,-4-7 8 3,4 4-21-1,0-1-6 4,3 0-8-4,5 1-2 3,0 3-5-3,-1 0 4-5,1 0 2 9,0 0-1-6,-1 3 0 8,1 1-3-10,0-4 1 6,-1-4-4 0,-3-3-2 0,0-3 4 0,-5-8 1-1,1-6 0 2,0-4-1-3,0-11-3 4,0 1-2-5,-5-4 1 2,-3-4-1 1,-4 1-3-2,0-4 0 3,-4 0-5-2,0 4-2 1,1 3-13-1,-5 3-3 3,0 4-15-5,0 4-6 7,0 6-22-1,0 5-30-3,4 6 28-1</inkml:trace>
    </iact:actionData>
  </iact:action>
  <iact:action type="add" startTime="11054">
    <iact:property name="dataType"/>
    <iact:actionData xml:id="d13">
      <inkml:trace xmlns:inkml="http://www.w3.org/2003/InkML" xml:id="stk13" contextRef="#ctx0" brushRef="#br0">10366 7875 88 0,'16'-7'35'0,"0"0"-27"1,4-3 29 4,-9 6 12 3,5-3-21-1,4-3-7 0,-5 0-14 0,1-4-3 1,-4-4-2 2,4 1 5-10,-5-4 5 5,-7-7 0 5,0 0 1-5,-4 0-1 3,0 3 2 0,-4 4 2-2,-3 4-1 3,-1 7-5-2,0 6-4 2,0 4-3-4,0 7-3 5,0 4 3-4,0 2 2 5,4 5-7-7,0-1 0 3,1 1-2 1,3-1 2-1,3 4 7 1,5 0 5-1,4 4-8 3,0 3 0-3,8 0-2 3,-1-4 0-5,9 0-16 2,-1-6-4 0,5-4-28 0,-5-7-11 2,5-11-31 6</inkml:trace>
    </iact:actionData>
  </iact:action>
  <iact:action type="add" startTime="11460">
    <iact:property name="dataType"/>
    <iact:actionData xml:id="d14">
      <inkml:trace xmlns:inkml="http://www.w3.org/2003/InkML" xml:id="stk14" contextRef="#ctx0" brushRef="#br0">10803 7352 252 0,'-44'31'93'1,"29"-14"-72"-1,-13 11 3 5,20-17-5 3,-3 3-10-2,3 3-1 4,-4 1-13-5,4 3-4 8,0-4 4-11,4 1-9-2,4-4-2 8,4-4 1-1,4-3 4 1,4 0 4 0,7-7 2-1,5-3 3 1,4-1 3-1,3 1 4 3,4-1 4-5,1 4-2 7,-1 4 1-9,-3 3-1 5,-5 3 3-1,-3 4-3 1,-9 3-2 1,-3 4 6-3,-8 0 3 4,-8 0-3-6,-8-3 1 8,-3 3-7-9,-5-4-1 6,0-3-2-2,-3-3-2 0,3-4-26 1,0-4-10-1,1-6-50 9,3-1-53-7,4-6 42-4</inkml:trace>
    </iact:actionData>
  </iact:action>
  <iact:action type="add" startTime="11970">
    <iact:property name="dataType"/>
    <iact:actionData xml:id="d15">
      <inkml:trace xmlns:inkml="http://www.w3.org/2003/InkML" xml:id="stk15" contextRef="#ctx0" brushRef="#br0">11479 6713 160 0,'-4'-4'63'0,"4"8"-49"1,0-4 16 4,0 0 3 2,4 7-12 2,7 0-2-3,-3 0 0 3,0 10 0-3,4 0-10 5,0 4 3-11,0 7 4 4,3 0-4 8,1 4-2-9,0 3-1 4,-1 0-1 1,1-1-4-1,-4 5-1 2,4-1-1-3,-5 4-2 4,1 0 1-5,0 3-1 7,0 1 0-9,0-1 0 11,-1-6 0-13,-3-1 2 7,0-10-1 0,0-7-1-1,-4-7 3 2,-4-14-2 7,-4-11-3-11,-4-2-3 7,0-5-2-9,-4-3 4 5,-3-7 3-1,-5 4-1 0,-4 3-2 2,1 0 2-2,-1 7 0 3,-3 3 1-6,-1 1 0 8,1 3-3-8,3 7 2 9,-7 0-1-11,7 7 0 5,1 3 4 1,3 8 1 0,0 3-1 0,5 3 1-2,3 8 0 5,4 3 3-6,4-4-5 7,8 0-1-10,4 1 0 6,8-8 2-1,7-3 1 1,5-3 1 0,3-4-9-1,4-7-2 2,-3-7-25-3,-5-7-11 5,1-7-60 6,-1-7-39-14,-7-7 61 3</inkml:trace>
    </iact:actionData>
  </iact:action>
  <iact:action type="add" startTime="12570">
    <iact:property name="dataType"/>
    <iact:actionData xml:id="d16">
      <inkml:trace xmlns:inkml="http://www.w3.org/2003/InkML" xml:id="stk16" contextRef="#ctx0" brushRef="#br0">11899 7149 280 0,'0'18'107'0,"0"-15"-83"0,4 11-5 6,0-7-6 1,4 3-12 1,0 1-1-1,4 3 0 2,-1 3 2-3,1 4-1 4,-4 0-9-10,0-3-5 5,0-1-15 7,-4-6-8-9,-4-11-38 12,0 0-50-7,0-7 30 0</inkml:trace>
    </iact:actionData>
  </iact:action>
  <iact:action type="add" startTime="12811">
    <iact:property name="dataType"/>
    <iact:actionData xml:id="d17">
      <inkml:trace xmlns:inkml="http://www.w3.org/2003/InkML" xml:id="stk17" contextRef="#ctx0" brushRef="#br0">12037 7006 236 0,'4'14'88'0,"3"-11"-69"0,5 8 0 5,-4-4-4 4,4 0-7-3,0 0 1 4,3 3-5-4,-3 1-3 4,0 3 0-5,-4 0 5-5,0 0 4 12,0 0 1-9,-4 0 3 5,-4 0-1-1,0 0 0 0,0-1-3 1,0 1-1-1,0-3-5 2,-4-1-3-3,4-3 0 5,-4-3 1-7,0-4-1 5,0-4-1-3,0-6-4 1,0-1 0 3,4-3 2-5,0-3 1 5,0-4 1-5,0-3 0 7,0-1 2-8,4 1 3 8,0-1-2-10,4 1-2 7,0 3-5-3,3 0 0 2,1 3-14 0,0 4-3-1,4 4-16 2,-5 0-6-3,5 3-24 5,0 3-7-6,0 11-7 9</inkml:trace>
    </iact:actionData>
  </iact:action>
  <iact:action type="add" startTime="13204">
    <iact:property name="dataType"/>
    <iact:actionData xml:id="d18">
      <inkml:trace xmlns:inkml="http://www.w3.org/2003/InkML" xml:id="stk18" contextRef="#ctx0" brushRef="#br0">12493 7083 124 0,'0'10'46'1,"3"-13"-35"-1,1-1 14 2,4 4 4 5,-8 0 1 2,8 0 2-3,8-3-6 5,-4-1-4-7,3-6-12 6,1-4-4-10,-4-4 0 6,-4 1-3 0,0-4 0 3,-8 3 3-1,-4 1 1-1,-4 3-1-1,-4 4 1 4,-4 3 0-5,1 3 1 7,-9 8-4-9,4 3-1 5,1 3-1-1,3 4 1 1,0 3 0 0,8 4 3-1,4 0-1 1,1 0 2 0,6 0-4 3,5 0-2-6,4 0 0 8,8 0-1-11,3-3-9 5,13-8-2 1,-1-3-23 9,4-3-8-17,1-8-38 15,3-3-44-1,0-10 36-7</inkml:trace>
    </iact:actionData>
  </iact:action>
  <iact:action type="add" startTime="13576">
    <iact:property name="dataType"/>
    <iact:actionData xml:id="d19">
      <inkml:trace xmlns:inkml="http://www.w3.org/2003/InkML" xml:id="stk19" contextRef="#ctx0" brushRef="#br0">13113 6632 244 0,'-35'14'90'1,"15"-7"-70"-1,-3 7 15 4,11-7 0 6,0 4-20-4,-3 3-6 4,-1 7-6-6,-4 6-3 9,5 1 1-10,-1 7-1-3,0-3 2 8,4 3 1-2,4 0 3 2,4-4-3 0,8 0 0-1,4-6-3 2,4-1-1-3,4-3 1 4,3-3 2-5,5-8-21 7,4-6-7-8,3-11-38 2,0-14-14 3,5-11-21 7</inkml:trace>
    </iact:actionData>
  </iact:action>
  <iact:action type="add" startTime="13861">
    <iact:property name="dataType"/>
    <iact:actionData xml:id="d20">
      <inkml:trace xmlns:inkml="http://www.w3.org/2003/InkML" xml:id="stk20" contextRef="#ctx0" brushRef="#br0">13188 6273 208 0,'-19'17'77'2,"11"-7"-60"-2,4 8 17 5,4-11 4 2,0 7-25 0,0 3-6 1,4 4 1-1,4 4 2 2,-1-1-5-2,5 1-1-7,0-1 2 10,0 1-5-6,0 2-1 8,-1 5 0-9,1 3 0 5,0 7 2 0,0 0 1-1,-1-4-4 1,-3 0-1-1,0-6-24 2,0-8-10-3,-4-6-30 6,0-8-13-9,-4-10-2 13</inkml:trace>
    </iact:actionData>
  </iact:action>
  <iact:action type="add" startTime="14148">
    <iact:property name="dataType"/>
    <iact:actionData xml:id="d21">
      <inkml:trace xmlns:inkml="http://www.w3.org/2003/InkML" xml:id="stk21" contextRef="#ctx0" brushRef="#br0">13267 6576 240 0,'0'-3'90'1,"4"-1"-70"-1,4 1-1 8,-1 3-3-5,1 0-14 5,4 0-1-1,4-4-23 0,-1 1-8 1,1-1-18-1,4-3-5 3,0-3-23-5,-1-4-9 6,1 0 43-7,-1-3 21 8,1 3 191 14,0 7-80-19,-1 3-24 1,-3 8-35 1,-4 3-16-3,-4 7-5 4,0 0-1-5,-4-1-5 4,0 5-1-9,3-1 1 6,1 4-2 1,-4 0 1 2,0 4 0-1,0-1 3 1,0-3-8-5,0-3 0 8,0-4-33-8,0-4-12 8,-4-10-53 9,8-3-28-21,-1-4 61 18</inkml:trace>
    </iact:actionData>
  </iact:action>
  <iact:action type="add" startTime="14530">
    <iact:property name="dataType"/>
    <iact:actionData xml:id="d22">
      <inkml:trace xmlns:inkml="http://www.w3.org/2003/InkML" xml:id="stk22" contextRef="#ctx0" brushRef="#br0">13668 6259 132 0,'-4'0'52'2,"8"0"-41"-2,0 0-40 0,-4 0-21 27,0 0 3-26,7-4 7-1</inkml:trace>
    </iact:actionData>
  </iact:action>
  <iact:action type="add" startTime="14673">
    <iact:property name="dataType"/>
    <iact:actionData xml:id="d23">
      <inkml:trace xmlns:inkml="http://www.w3.org/2003/InkML" xml:id="stk23" contextRef="#ctx0" brushRef="#br0">13935 6294 200 0,'-4'13'74'1,"4"-2"-58"-1,-4 6 9 4,4-6 0 8,-4 3-13-10,0 3-4 8,-4 8-3-4,0-1 1 2,4 1-3 2,1-1 0-10,3-3 3 5,3 0-1 5,5-4 2-5,0-3 2 5,4-3 5-4,4-4-2 5,3-4 1-7,5-3-5 2,0-3 0 2,-5-4-5-1,1-4-2 2,-4-6 0-3,-5-7-1 5,1-1 0-7,-8-6 2 8,-4-1-1-9,-8 1 2 6,-4 3-4-2,-7 3 0 0,-1 4-8 1,0 7-2-1,-3 4-21 2,3 3-9-3,1 4-20 4,3-1-10-5,4 8-14 11</inkml:trace>
    </iact:actionData>
  </iact:action>
  <iact:action type="add" startTime="15048">
    <iact:property name="dataType"/>
    <iact:actionData xml:id="d24">
      <inkml:trace xmlns:inkml="http://www.w3.org/2003/InkML" xml:id="stk24" contextRef="#ctx0" brushRef="#br0">14296 6210 236 0,'4'21'90'2,"-4"-7"-70"-2,0 14 21 7,4-14 7-1,0 6-22 4,-4 5-6-7,4 3-12 3,0 0-4 3,-4 0-2-2,0-4-2-6,0 1 1 7,-4-4-1-2,0-4 0 3,0-6 0-3,0-1 2 5,0-7-1-7,0 1 2 4,1-8-2-1,3-6 2 0,0-4-9 2,7-10-1-2,1-11 2 1,0-7 0-1,4-7 0 4,0-4 4-5,3 1-2 5,1 7 1-7,4 3 0 3,-4 3 0-1,3 8 0 2,1 3 0 1,-1 7 11-3,1 7 3 4,0 4 1-4,-1 3 0 5,5 7-3-8,0 3 1 5,-1 8-2-1,1 6 2 0,-5 11-6 1,-3 7-1 0,0 10-4-1,-4 1-1 1,-1-1 3 0,1 1 3-1,-4-5-7 3,0 1-3-5,-4-7-30 1,0 0-13 2,-4-3-50 0,-4-1-22 0,-4-7 16 8</inkml:trace>
    </iact:actionData>
  </iact:action>
  <iact:action type="add" startTime="16475">
    <iact:property name="dataType"/>
    <iact:actionData xml:id="d25">
      <inkml:trace xmlns:inkml="http://www.w3.org/2003/InkML" xml:id="stk25" contextRef="#ctx0" brushRef="#br0">6782 14426 136 0,'16'11'52'1,"0"3"-41"-1,7 0 7 4,-11-11-2 6,4 4-9-5,3-3-2 7,5-1 3-10,4 1 5 6,3-4-7 1,-3 0 6-9,-1-7 3 6,1-4-5 2,-1-3-1 0,1-3-1 0,-1-4 0-1,1-3-4 4,-1-4-3-7,1-4 6 3,-5 4 3 0,1 0-5 1,-1-3-1 1,-3-1 0-4,-4-2 0 4,-4 2-2-1,3 1-2 0,-7-1 1-1,-4 1-1 3,0 6 2-6,-4-3 3 4,0 7 4-2,-4 4 2 4,0 3-5-2,0 4-2-2,0-1-2 2,0 4 1-1,-7 4-2 2,3-1 2-2,0 4-2 4,-4 0-1-7,0 4 1 1,-4 3 1 3,1 3 1 0,-1 1 1 0,0 3-2-1,1 0-2 3,-5 3 3-5,4 4 2 7,1-4-2-8,-1-3-2 4,0 0 0-2,0-3-1 1,9-4 2 2,-1-4 3-2,0-3-4 1,4-7-1-1,4-7 2 3,4-7 1-4,4-3-4 4,3-8-1-6,1 5-2 3,0-1 3 1,0 3 0-1,4 1 1 2,-5 6 0-3,1 4 0 5,0 4 2-6,0-1 1 6,3 4-4-8,-3 4-1 6,0-1 5-3,4 4 3 2,-5 4-3 0,1 3 0-1,0 3 1 2,0 8 2-3,0 6-5 4,3 1-3-5,-3 6 3 7,4-3 1-8,4-4-5 1,3-3 0 5,1 0-17-4,-1-10-4 4,1-11-34-5,-1-7-15 5,1-7-28 7</inkml:trace>
    </iact:actionData>
  </iact:action>
  <iact:action type="add" startTime="17556">
    <iact:property name="dataType"/>
    <iact:actionData xml:id="d26">
      <inkml:trace xmlns:inkml="http://www.w3.org/2003/InkML" xml:id="stk26" contextRef="#ctx0" brushRef="#br0">6602 14702 116 0,'-20'-17'44'1,"12"13"-35"-1,-8-3 14 3,8 7 5 8,-3 0-14-6,-5 0-5 2,-4 4 3 0,-7 3 4 2,-1 0-8-1,-3 3 2-7,3 1 3 5,-3-1-5 2,-1 1-2-1,-3 3-3 3,8 0 0-5,7 0-4 1,4 0 0 2,4 0-1 0,8-4-2 0,8 1 3-1,8-1 2 1,4 1 0-1,4-1 2 3,3 0-4-5,13 1 0 3,-9-1 3-1,1 4 3 1,-5 0-7-1,-3 4 0 1,-5 3 2 0,-3 0 2-1,0 0 4 1,-8 0 1-2,-4-4-1 6,-8-3 1-9,-4-3-2 5,-3-4 2-1,-5-4-11 0,-8-6-4 2,1-4-23-2,-4-4-10 3,-5 1-36 5,9-1-24-10,7 4 44 6</inkml:trace>
    </iact:actionData>
  </iact:action>
  <iact:action type="add" startTime="18021">
    <iact:property name="dataType"/>
    <iact:actionData xml:id="d27">
      <inkml:trace xmlns:inkml="http://www.w3.org/2003/InkML" xml:id="stk27" contextRef="#ctx0" brushRef="#br0">6700 14751 196 0,'-16'18'74'2,"12"-11"-58"-2,0 3 14 2,8-3 1 7,0 4-18-2,0-1-7 0,0 4-7 1,0 4 0-1,0 2 1 2,-4 1 0-8,4 7 2 4,0 0-1 5,0 4 2-4,0-4-9 1,-1-4-3 0,1-3-22 0,0-7-7 1,-4-14-52 8</inkml:trace>
    </iact:actionData>
  </iact:action>
  <iact:action type="add" startTime="18260">
    <iact:property name="dataType"/>
    <iact:actionData xml:id="d28">
      <inkml:trace xmlns:inkml="http://www.w3.org/2003/InkML" xml:id="stk28" contextRef="#ctx0" brushRef="#br0">6684 14832 220 0,'0'-4'85'0,"4"4"-66"0,8 0 3 6,-4 0-1 3,7 0-15-3,5 0-4 2,4 0-43-1,-1 0-18 3,5-3-32-5,3 3-13 6</inkml:trace>
    </iact:actionData>
  </iact:action>
  <iact:action type="add" startTime="18425">
    <iact:property name="dataType"/>
    <iact:actionData xml:id="d29">
      <inkml:trace xmlns:inkml="http://www.w3.org/2003/InkML" xml:id="stk29" contextRef="#ctx0" brushRef="#br0">7246 14786 168 0,'-16'0'63'0,"8"0"-49"0,-3 4 7 6,7-1 2 3,-4 1-8-3,-4 3 2 3,-4 3-1-3,1 1 2 5,-1 3-10-7,-4 0 4-4,5-1 4 8,-1 5-8-1,0-1-4 0,4 1-3 1,4-1 1 0,5 1-1 1,3-4 2-3,0-4-2 4,7-3-1-5,5-7-6 6,4-7-4-7,4-7 3 3,3-3 2 1,1-1-2-1,-1 1 2 3,-3 3 3-4,0 0 3 3,-5 7-2-4,-3 3 0 7,-4 4 5-8,0 7 2 5,0 7-2-4,-4 0-1 3,0 4-1 0,-1-1-2 0,1-6-10-1,0-4-4 0,-4-7-37 2,0-4-14-3,0-3-20 10</inkml:trace>
    </iact:actionData>
  </iact:action>
  <iact:action type="add" startTime="18831">
    <iact:property name="dataType"/>
    <iact:actionData xml:id="d30">
      <inkml:trace xmlns:inkml="http://www.w3.org/2003/InkML" xml:id="stk30" contextRef="#ctx0" brushRef="#br0">7470 14811 236 0,'0'3'88'2,"8"8"-69"-2,-4 6 6 7,0-6-2-3,0 2-13 8,0 5-3-9,0-1-2 4,-4 1-1 2,0-1-2-3,0-3-4-6,0-3-1 10,-4-4 4-5,0-7 1 4,0-4-9-3,0-6-3 5,0-4 0-6,0-4 1 2,4-3 3 1,0 0 2-1,4-3-1 1,4 3 4-1,0 4 0 1,3-1 1-1,1 4-9 3,0 4-4-4,0 3-24 5,0 0-9-7</inkml:trace>
    </iact:actionData>
  </iact:action>
  <iact:action type="add" startTime="19161">
    <iact:property name="dataType"/>
    <iact:actionData xml:id="d31">
      <inkml:trace xmlns:inkml="http://www.w3.org/2003/InkML" xml:id="stk31" contextRef="#ctx0" brushRef="#br0">7784 14489 236 0,'-11'11'90'0,"15"-1"-70"0,0 8 6 6,-1-8-3 3,1 8-20-4,0 3-3 4,0 3 3-3,4 8 5 3,-4-5-4-2,4-2-2-7,0 3 1 10,0-4-2-6,-4 4-1 9,3 0 1-10,-3 0-1 4,0 0-9 0,0-4-4 1,-4-6-33 0,0-8-15-1,0-10-34 8</inkml:trace>
    </iact:actionData>
  </iact:action>
  <iact:action type="add" startTime="19401">
    <iact:property name="dataType"/>
    <iact:actionData xml:id="d32">
      <inkml:trace xmlns:inkml="http://www.w3.org/2003/InkML" xml:id="stk32" contextRef="#ctx0" brushRef="#br0">7883 14730 244 0,'-4'4'90'1,"8"-1"-70"-1,7 1 8 5,-3-4 0 3,8 0-19 0,8 0-5-2,7-4-12 3,1 1-5-2,3-8-48 3,0-3-20-6,9 0-12 4,-1-3-3 0</inkml:trace>
    </iact:actionData>
  </iact:action>
  <iact:action type="add" startTime="19987">
    <iact:property name="dataType"/>
    <iact:actionData xml:id="d33">
      <inkml:trace xmlns:inkml="http://www.w3.org/2003/InkML" xml:id="stk33" contextRef="#ctx0" brushRef="#br0">9706 14224 84 0,'-12'0'33'0,"8"0"-26"1,-3 0 14 4,3 0 6 4,-4 0-2-3,0 0 3 1,-4-4-5 2,-4 1 0-2,-3-1-3 1,-5-3-3-2,1 0-9 5,-9-6 1-11,1-5 4 4,-5-3-3 3,1-3 2 2,-4-4-3-2,3-4 2 1,1 1 0-1,0-4 1 1,-1 4-4-1,1-1 0 2,0 1-5-2,-1-1 0 5,1 4-3-8,-1 4-3 3,1-1 4-1,4 1 1 1,-1 3 0 2,5 0-2-2,-5 0 1 1,5 4-1 0,-1-1 0 1,5 4 0-4,-1 4 0 7,4-1 0-9,1 1 0 3,3 3 2 3,0 0-1-2,1 0 2 2,3 0-4-3,4 3-2 3,0 1 2-3,0-1 0 4,4 1 1-5,0 3 2 4,0 3-3-2,4 4 0-1,0 0 1 2,0 4 0 0,0-1 0 1,0 4 2-3,0 0-1 3,4 4-1-2,-4-1 1 3,0 1-1-6,0-4 0 2,0-4 0 3,4 1 0-2,-4-4 0 1,0-7 0-1,4-4 2 2,-4-3 1-3,0-3 1 5,0-4-2-6,0-4-2 3,0 1 1-1,-4-4-1-1,-4-4 0 3,1-3 0-2,-1-3 2 1,0-1 1-2,0 1-1 5,4 3 1-6,4 4-4 6,0 6 0-8,0 1 1 5,4 3 2 0,4 0-1-1,4 10-1 2,-1 1 3-3,5 6 0 4,0 4 1-5,4 7 0 7,3 0-2-8,5-3-2 4,-1 3 3-2,1-4 0 1,3-3-12 2,4-3-4-2,5-4-45 1,-1-4-17-1,0-3-34 9</inkml:trace>
    </iact:actionData>
  </iact:action>
  <iact:action type="add" startTime="21007">
    <iact:property name="dataType"/>
    <iact:actionData xml:id="d34">
      <inkml:trace xmlns:inkml="http://www.w3.org/2003/InkML" xml:id="stk34" contextRef="#ctx0" brushRef="#br0">10221 13484 148 0,'-4'-7'57'1,"8"10"-44"-1,-4 8 12 5,4-4 1 5,0 0-1-5,0 0 0 7,0 3-3-9,4 4 1 5,-4 0-13-1,3 0 1-6,-3 3 2 6,0 4-3 0,0 7 2 1,0 7-5 1,0 14-2-3,0 7-2 3,0 3-3-3,0-3-2 4,0-3 1-5,4-5 3 4,-1-6 1-2,1-7-1 1,-4-7-2 0,0-7 1 0,-4-3-1-1,0-4 2 0,0-4 1 2,0-6-1-4,-4-4-2 6,0-7-2-7,-4-4 1 3,1 1-1 1,-5-4 0-1,0 0 2 1,-4 3 2 0,1 1-1 0,-1 3-1-1,0 0 1 3,0 3-1-5,1 4-3 3,3 7 0-1,-4 4 2-1,4 3 0 3,1 0 1-2,-5 0 0 2,4 3 2-3,0 1 1 4,4-1 1-5,1 1 0 7,3-1 0-9,4 0 2 4,4-3-3 1,0 0 0 0,3 0-3-1,5-3-1 1,4-4 1 0,4-4 0-1,7-3-11 3,1-7-3-5,3-3-31 3,0-4-12 0,1-4-51 6</inkml:trace>
    </iact:actionData>
  </iact:action>
  <iact:action type="add" startTime="21579">
    <iact:property name="dataType"/>
    <iact:actionData xml:id="d35">
      <inkml:trace xmlns:inkml="http://www.w3.org/2003/InkML" xml:id="stk35" contextRef="#ctx0" brushRef="#br0">10492 13875 208 0,'4'21'79'1,"0"-4"-61"-1,0 4 12 4,4-7 2 5,-4 4-15-4,4 6-4 3,0 4-11-1,-1 3-1 3,1-3-1-4,-4 0 2-6,0-3 1 9,0-1-4-3,0-3-1 5,-4-7-21-7,-4-7-74 18,0-7-34-14,-4-14 42 0</inkml:trace>
    </iact:actionData>
  </iact:action>
  <iact:action type="add" startTime="21818">
    <iact:property name="dataType"/>
    <iact:actionData xml:id="d36">
      <inkml:trace xmlns:inkml="http://www.w3.org/2003/InkML" xml:id="stk36" contextRef="#ctx0" brushRef="#br0">10630 13753 192 0,'-4'0'71'1,"12"0"-55"-1,0 6-7 4,-5-2-7 5,1 3-3-1,4 0 2-1,0 0-2 1,4 3 0-1,-4 4 1 3,0 4 0-10,-1 3 0 4,1 3 4 8,0 4 5-8,-4 0 6 2,0 0 5 3,0 3 1-3,-4 1-1 3,0-8-2-3,0-3 1 4,-4-3-10-5,0-8-5 7,4-3-3-8,-4-7 1 4,0-7-1-1,0-3 2 0,4-8-2 2,-4-3-1-3,0-7-2 3,1-3 1-2,3 3 1 3,-4-3 2-5,8 3-8 6,-1 3-1-6,5 4 2 1,0 0 2 3,4 4-5-3,4-1-2 3,3 4-5-2,5 0-2 2,0 4-19-3,-1 7-9 4,-3-1-45 3</inkml:trace>
    </iact:actionData>
  </iact:action>
  <iact:action type="add" startTime="22223">
    <iact:property name="dataType"/>
    <iact:actionData xml:id="d37">
      <inkml:trace xmlns:inkml="http://www.w3.org/2003/InkML" xml:id="stk37" contextRef="#ctx0" brushRef="#br0">11062 13955 184 0,'0'7'71'1,"4"4"-55"-1,4-8 4 5,-4 0-2 7,4-3-5-9,-1 0 2 10,5 0 1-11,0-3-1 6,4-4-7 0,0-7-1-8,-1-3 3 7,-3-8-2 0,0 1 1 1,-4-1-12 0,-4 1-3-1,-4 3 7 3,-4 3 6-5,-4 4-3 7,-4 4 0-9,0 6-2 4,-3 4-2 2,-1 7 5-3,0 7 4 2,0 7-1-1,1 4 1 2,-1 3-3-3,4 0-1 5,4 0-1-7,4 0 0 9,4-1-2-9,8-2-2 2,0 3 1 1,8-7-1 2,-1-7-16-1,9-4-4-1,4-3-23 2,3-10-8-4,4-11-35 11,1-11-35-10,3-3 43 3</inkml:trace>
    </iact:actionData>
  </iact:action>
  <iact:action type="add" startTime="22584">
    <iact:property name="dataType"/>
    <iact:actionData xml:id="d38">
      <inkml:trace xmlns:inkml="http://www.w3.org/2003/InkML" xml:id="stk38" contextRef="#ctx0" brushRef="#br0">11506 13634 228 0,'-27'0'88'1,"15"3"-69"-1,-8 4 11 5,12 0 1 2,-3 0-13 2,-1 7 0-3,0 0-1 4,0 7-2-5,-4 0-7 6,5 4-1-10,-1 2 3 2,4 5-6 4,4-1 0 1,4 1-4-1,4-1-1 2,8-3-1-3,4-3 0 4,7-5-18-5,5-9-7 6,-1-11-21-7,5-11-8 8,7-13-52 0</inkml:trace>
    </iact:actionData>
  </iact:action>
  <iact:action type="add" startTime="22840">
    <iact:property name="dataType"/>
    <iact:actionData xml:id="d39">
      <inkml:trace xmlns:inkml="http://www.w3.org/2003/InkML" xml:id="stk39" contextRef="#ctx0" brushRef="#br0">11789 13218 180 0,'-27'4'68'2,"19"3"-52"-2,0 7 12 2,8-4 5 10,0 4-6-9,0 4-1 10,0 6-3-10,4 7-3 4,4 4-10 1,0 7-2-8,3-3 2 7,-3-1-6 2,0 1-2-3,0 2-1 3,0 1-1-3,-4 0 2 5,-4 4 1-7,0-1-1 4,0-3-2 0,0-7-17-2,-4-11-6 4,0-6-31-2,0-11-10 0,-4-4-38 8</inkml:trace>
    </iact:actionData>
  </iact:action>
  <iact:action type="add" startTime="23124">
    <iact:property name="dataType"/>
    <iact:actionData xml:id="d40">
      <inkml:trace xmlns:inkml="http://www.w3.org/2003/InkML" xml:id="stk40" contextRef="#ctx0" brushRef="#br0">11754 13606 236 0,'15'-7'88'0,"1"3"-69"1,12-6-3 4,-13 6-6 4,5 1-15-3,0-4-2 4,3 0-14-5,-3 0-6 7,0-4-13-9,-1 1-5 5,1 3 20-1,-4 4 9 0,-1-1 22 2,1 1 10-2,-4 3 21 2,0 7 12-4,-5 0-9 6,-3 3-3-6,0 0-21 7,0 4-1-12,-4 4-1 3,4 3-7 4,-4 0-4 1,0 0-2-1,0 0-1 3,0 0-3-3,0-4 2 2,0-6-8-3,0-4-4 5,0-7-37-8,0-7-15 5,0-4-31 6</inkml:trace>
    </iact:actionData>
  </iact:action>
  <iact:action type="add" startTime="23591">
    <iact:property name="dataType"/>
    <iact:actionData xml:id="d41">
      <inkml:trace xmlns:inkml="http://www.w3.org/2003/InkML" xml:id="stk41" contextRef="#ctx0" brushRef="#br0">12343 13417 172 0,'-4'21'66'1,"4"-3"-52"-1,-4 3 12 3,4-7 1 8,0 3-13-7,0 1-5 8,0-1-6-9,0 4 0 6,0 0-2-2,4-4-1-7,4 1 1 7,0-1 5 1,4-3 4-1,0-3 6 1,3-8 2-1,5-3-3 3,4-7-1-5,-1-3-4 6,1-8-1-7,-1-3-5 3,1-7-3 2,-8-3 0-3,-9-4-1 3,-7-3-3-1,-7 3 0 1,-5 3-1-3,-8 1 0 4,0 10-8-6,-3 7-3 4,-5 0-14-1,1 7-4 0,-1 3-29 9,1 4-53-8,3 4 25-1</inkml:trace>
    </iact:actionData>
  </iact:action>
  <iact:action type="add" startTime="23964">
    <iact:property name="dataType"/>
    <iact:actionData xml:id="d42">
      <inkml:trace xmlns:inkml="http://www.w3.org/2003/InkML" xml:id="stk42" contextRef="#ctx0" brushRef="#br0">12658 13344 252 0,'-8'42'93'2,"8"-11"-72"-2,0 8 14 4,0-22 2 4,4 4-19 2,0 0-5-5,0-3-8 6,-1-1-2-7,1-3-1 4,0 0-2-8,0-4 1 7,-4-3-6 1,0-7 1 0,0-7-11-2,0-10-6 4,0-11 7-4,4-14 3 4,0-7 4-6,4-7 5 6,4 4 7-4,3 3 7 1,5 11-4 2,0 6 0-2,3 8-2 2,1 6-1-2,-4 8 3 1,3 6 3-2,-3 8 0 5,-1 3 3-7,1 7 2 3,-4 7-1 1,-4 10-1-1,-1 8-1 2,-3 2-5-3,0 5-3 3,0-1-2-2,0-3-3 2,0-3-21-4,0-4-11 7,-1-8-39-9,1-2-15 5,0-4-34 7</inkml:trace>
    </iact:actionData>
  </iact:action>
  <iact:action type="add" startTime="25167">
    <iact:property name="dataType"/>
    <iact:actionData xml:id="d43">
      <inkml:trace xmlns:inkml="http://www.w3.org/2003/InkML" xml:id="stk43" contextRef="#ctx0" brushRef="#br0">954 15980 128 0,'8'-3'49'2,"8"3"-38"-2,11 0-3 2,-15 0-2 6,12 0-5 1,-5 0-1-1,9 0 12 0,7 0 6-1,4 0-9 0,1 0 9-7,3 0 2 7,8 3-4 0,0 4 1 2,4-3-4-3,0-1 0 2,0 1-3-1,8-4-1 2,-8-4-5-3,12 1-1 5,0-1-1-5,0 1-2 3,-8-1-2-4,-1 4 1 4,1 0 1-2,-4 0 2 1,-7 0-3 0,-1 0 0-1,-8 0 1 3,-4 0 2-5,-3 0-3 2,-5 0 0 0,-7 0 3-1,0 0 1 3,-5 0-1-2,-3-3 1 1,-4-1 0-1,-8 1 3 2,0-1-5-3,-8 1-3 5,4-4 1-7,-4 0 0 5,1 0 1-3,-5 0 0 1,0 0 0 1,0 0 0 0,0 4 0-1,8-4 0 0,-11 0 0 2,3 3 0-2,0 1 0 3,0-1 2-6,8 4-1 3,-7-3 2 1,11-1-7-1,-8 1-1 2,8-1 2-3,8 4 3 4,-4-3-1-5,3 3-2 6,5 3 2-7,4 4 0 5,-4 0 1-2,7 0 2 0,1-3-3 1,8-1 0 0,-9 1-1 0,9-1 0-1,-5 1 4 1,1-1 3-2,-5 1-2 5,1 3 0-6,-12 0 1 1,0 0 2 2,-8 3 1-1,0 4 3 3,-12 0-3-4,0 3 1 3,0 4-3-3,-3 4 0 4,-1-1-3-5,-8 1-2 3,1-1-4-1,3-3 0 0,5-3-22 1,-5-1-8 0,4-3-27 0,0-4-9-1,5 1-12 8</inkml:trace>
    </iact:actionData>
  </iact:action>
  <iact:action type="add" startTime="26729">
    <iact:property name="dataType"/>
    <iact:actionData xml:id="d44">
      <inkml:trace xmlns:inkml="http://www.w3.org/2003/InkML" xml:id="stk44" contextRef="#ctx0" brushRef="#br0">1190 16326 124 0,'-12'-7'46'2,"8"7"-35"-2,4 4 14 2,0-4 6 6,0 0-15-1,0 7-6 1,-8 3 2 0,4 8 2-1,-3 6-7 1,-1 4 7-8,-4 7 3 9,0 0-9-4,-4 3-2 7,5 8 0-9,-5-1 1 5,4 4-1 0,0 0 1-1,-3-7-2 0,3-4 0 2,4-6-3-2,0-12 1 2,8-2-2 0,-8-11-1-2,4-4-6-1,4-6-4 0,0-11 3 1,4-4 4 1,4-2 2 0,-4-8 3 1,8-4-6-2,-8 1 1 1,8-4 1-3,-1-4 1 7,1-2 1-8,4-5 2 3,0-3-3 2,7 4 0-3,1-1-1 2,-5 12 0 1,5 2-3-2,0 4 1 1,-9 4 2 1,13 3 1-4,-13 7 1 2,9 3 2 0,-4 4 1 0,-1 7 3 2,-3 7-3-2,8 7 0 2,-9 7 1-3,-3 4 0 3,4 6 2-3,-4 1 3 4,-1-1-4-6,-7 4-3 5,8-4-4-2,-12 1 1 0,4 3 1 1,4 3 2 0,-8 11-3 1,4 7 0-3,0 0 3 3,0 0 3-3,0-8-2 5,0-2-2-7,4-11-11 2,-8-4-4 2,3-10-24 0,-3-14-8 1,0-10-42 6</inkml:trace>
    </iact:actionData>
  </iact:action>
  <iact:action type="add" startTime="27433">
    <iact:property name="dataType"/>
    <iact:actionData xml:id="d45">
      <inkml:trace xmlns:inkml="http://www.w3.org/2003/InkML" xml:id="stk45" contextRef="#ctx0" brushRef="#br0">1041 16623 148 0,'4'-4'57'1,"7"4"-44"-1,5-3-1 4,-4-1-5 4,11 1 1 0,5-4 3-1,-1 0-6 3,13-3-1-5,-1 3-2 7,-4 0-2-12,13 3 1 3,-9 4-8 4,0 0-3 2,-7 4-52 6,7 3-32-9,0 3 39 4</inkml:trace>
    </iact:actionData>
  </iact:action>
  <iact:action type="add" startTime="27718">
    <iact:property name="dataType"/>
    <iact:actionData xml:id="d46">
      <inkml:trace xmlns:inkml="http://www.w3.org/2003/InkML" xml:id="stk46" contextRef="#ctx0" brushRef="#br0">1795 16375 156 0,'-12'11'57'1,"20"-5"-44"-1,-8 8 5 4,12-7 1 5,-8 4-9-2,4 6-1 1,0-3 4 0,0 0 1-1,3 0-7 2,-7 0 2-9,0 4 4 6,4-1-5 4,-8 8 0-5,-8 3-2 2,4 6-1 1,0 12-1-1,4 3 0 1,-8-4-5-2,5-6 1 3,3-1 2-2,-8-10 1 4,4-7-1-6,0-7-2 7,0-11 3-10,0-6 0 6,0-11-1 0,4-7-2-1,-12-7 1 1,12-3-1 0,-12-4 0 1,9 0 2-3,-5-4-3 4,4 1 0-5,-4-8 1 1,4-2 2 2,0-5-3-1,4 1 0 3,4-4-1-4,8 7-2 4,0 7 3-6,-5 4 2 7,13 6-2-6,-4 4 0 7,7 4 3-10,5 3 3 7,3 4 0-2,5 6 2 0,-9 4-4 2,1 7 0-2,-1 4-3 1,-3 6-1-2,-5 8 5 6,-3 2 2-9,4 8-2 5,-12 4-1 0,0 3 3-2,-8 3 1 3,-4-3-1-2,-4-3 1 2,-4-5-2-3,-4 1 2 4,0-7-4-5,-7-3-2 6,3-4 2-8,1-4 0 5,3 1-4-1,0-4 1 1,4-4 0 1,5 1 2-2,3-4-8 1,4 0-1-1,4-4-1 3,3 1 0-5,9-4-2 3,8 0 1-2,-5 0 5 1,13 0 2 1,-1 0-1 0,5 3 2 2,7 1 1-5,-12-1 2 6,5 8-3-7,-5-1 0 8,4 4 1-9,-7 0 0 6,-1 4-3-3,-3-1 0 1,-4 4 10 1,-1 4 5 0,-15 3-3 0,-4 3-3-1,-4 7 1 3,-4 4 0-6,-3 0 1 5,-5 0 0-2,0-3 0-1,-7-4 2 3,-1-4-5-2,-7-3-1 2,-1-4-2-3,-7-6 1 4,0-4-2-5,-9-7-1 6,5-4 1-7,4-6-1 4,7-8-3-1,-3 1 0 0,8 0-20 2,11 3-8-2,0 0-22 1,8 0-6-1,8-4-48 8</inkml:trace>
    </iact:actionData>
  </iact:action>
  <iact:action type="add" startTime="29460">
    <iact:property name="dataType"/>
    <iact:actionData xml:id="d47">
      <inkml:trace xmlns:inkml="http://www.w3.org/2003/InkML" xml:id="stk47" contextRef="#ctx0" brushRef="#br0">3599 16581 80 0,'-4'-17'30'3,"4"10"-24"-3,-12-4 24 2,8 4 7 6,0 0-11 0,-3 0-4-1,-5-3 2 1,-8-1 2 0,1 4-14 0,-9 0 0-8,0 4 1 10,-7-1-3-7,-4 8 2 10,0-1-5-11,-5 4 1 6,1 7-5-1,4 4 0 2,-8 6 1-2,11 8 2 1,9 2-5 0,7 8-1 0,16-3 0 3,4-1 2-6,4-6-1 3,16-8 2-4,7-6-7 4,5-15 1 0,7-10-8 0,0-7-3 0,5-7-6-2,-5-7 0 4,0-3 0-5,-4 3 0 7,-3 0 8-10,-9 7 7 6,-3 3 6 1,-4 8 2-2,-4 7 3 1,-4 3 3-1,3 3-4 2,-7 7-1-4,4 8-2 6,-4 3-2-7,8 0 3 5,-8 0 0-2,4-4-23 0,-1-3-12 1,1-7-41 9</inkml:trace>
    </iact:actionData>
  </iact:action>
  <iact:action type="add" startTime="29956">
    <iact:property name="dataType"/>
    <iact:actionData xml:id="d48">
      <inkml:trace xmlns:inkml="http://www.w3.org/2003/InkML" xml:id="stk48" contextRef="#ctx0" brushRef="#br0">3929 16553 252 0,'-4'11'96'1,"8"-1"-75"-1,0 8-3 4,-4-8-6 6,4 7-9-5,-4 4-2 6,0 0-7-8,0 0-1 6,-4 0 3-2,4-3 2-7,-4-4 4 7,0-4-3 0,-4-6 0 1,1-4-4 1,-1-7-1-3,4-7-4 4,4-4 1-4,0-3 3 5,4-3 1-7,4-4-2 2,3-3 0 3,5-4 4-1,4 3 3 0,-9 4 1-1,9 7-1 4,0 4 1-8,-1 6-1 10,1 1 0-11,-4 6 2 7,-1 1 5-3,1 3 6 2,0 7-3 0,-4 3 0-1,0 4-6 1,-5 4-1 0,1-1 1 1,0 8 0-4,-4-1 0 4,0 4 0-3,0 0-13 1,4-4-7 1,0-3-16 0,-1-3-7 0,1-11-52 8</inkml:trace>
    </iact:actionData>
  </iact:action>
  <iact:action type="add" startTime="30451">
    <iact:property name="dataType"/>
    <iact:actionData xml:id="d49">
      <inkml:trace xmlns:inkml="http://www.w3.org/2003/InkML" xml:id="stk49" contextRef="#ctx0" brushRef="#br0">4920 15914 136 0,'-12'14'52'0,"12"-10"-41"0,-4 6 15 5,4-3 4 2,0 3-9 1,0 1 1 0,0 6-2 1,0 4 2-3,0 7-12 4,0 4 3-10,4 10 3 6,-4 3-4 4,4 7 1-6,-4 1-10 3,0-1-4 2,0-3 2-3,0-7 1 3,0 0-3-3,0-7-1 3,8-4 3-3,-8-6 1 6,3-4 0-8,1-4-2 5,0-6 1-3,0-4-1 1,-4-7 0 0,0-4 0 2,0-3-5-1,-4 0 1-1,0-3 0 1,-3-1-1-1,-5-3 10 4,-4 0 6-7,-4-7-7 2,1 0-5 3,-9 4-2-2,1-1-1 1,-1 4 0-1,1 0 3 2,-1 11 0-3,-3 3 1 4,3 7 0-5,1 7 2 3,-1 0 3-1,5 0 4 0,3 0-2 1,0 3-2 0,5 1-2 0,3-1 0 1,8 1-2-1,4-1 2-3,4 4 4 6,8 0 4-7,3 0-6 2,9 0-3 3,3-7 1-2,5-4 0 2,-1-6-4-3,9-4 1 3,-1-7-27-3,0-4-11 4,0-3-63 7,-3 0-47-15,-5 0 58 6</inkml:trace>
    </iact:actionData>
  </iact:action>
  <iact:action type="add" startTime="31592">
    <iact:property name="dataType"/>
    <iact:actionData xml:id="d50">
      <inkml:trace xmlns:inkml="http://www.w3.org/2003/InkML" xml:id="stk50" contextRef="#ctx0" brushRef="#br0">5698 15952 96 0,'-4'7'38'2,"0"-3"-29"-2,8-1 12 3,0 1 7 6,-4-4-3-3,8 3 3 4,-1 1-3-4,5-1 0 3,4 1-14-3,7-4 2-6,1 0 3 11,4 0-2-7,7-4 2 3,8 1-5 0,8-1-1 2,8 1-4-2,8-1-1 2,0 4-3-2,4 0 1 3,-1-3 0-3,9-1 1-3,-4 1 0 5,3-1 2-2,1 4-5 0,-1 0-1 0,-7 4 2 1,0-1 1 1,-4-3 1-2,-8 0 0 1,-4-3-5-2,0-1 1 5,-8 1 0-8,-4 3 2 7,-4 0-1-4,-7 0-1 1,-9 0 1 1,-3 0 1 0,-4 0 1-1,-8-3 1 0,-5 3-2 3,-3 0-2-5,-3-4 1 3,-5 1 1 0,-4-1-1-1,-4-3-1 1,0-3 1-1,1-1-1 2,-1 1-3-3,0-4 2 3,1 0 1-4,-1 0 2 8,4 0-1-10,0-4-1 6,1 8 1-3,-1-1-1 1,4 1-3 2,0-1 0-2,4 4 2 1,0 0 0-2,4 4 1 5,0-1 2-6,0 4-3 6,0 0 0-7,4 7-1 2,4 4-2 3,0-1 3-2,0 1 2 2,3-1 0-3,5 1-1 3,4 3 1-3,-1-4-1 6,1 1 0-9,0-4 2 6,-1 0-3-3,-3 0 0 1,-4 0 1 2,0 3 2-2,-4-3 1 1,-8 4 3-1,-8-1-1 2,-4 1 2-3,-4 3-4 5,-3-1-2-7,-5 1 0 3,-4 0-1 1,5 4 0-1,-1-4 2 3,5-4-6-5,-1 1 1 4,0-4-23-3,5 0-11 5,-1-4-33-7,0 1-16 5,0-1-3 4</inkml:trace>
    </iact:actionData>
  </iact:action>
  <iact:action type="add" startTime="32658">
    <iact:property name="dataType"/>
    <iact:actionData xml:id="d51">
      <inkml:trace xmlns:inkml="http://www.w3.org/2003/InkML" xml:id="stk51" contextRef="#ctx0" brushRef="#br0">5816 16392 108 0,'-8'-10'41'2,"12"17"-32"-2,0-4 15 3,-1 1 5 6,1 3-5-3,-4 3 0 4,8 1 2-4,-4 6 1 4,4 1-14-5,0-1 3-4,0 1 2 5,0-1-4 1,-1 4 2 1,1 0-7 0,-4 4-3-1,0 3-3 1,0 6 0 0,0 5-2 0,-4-1-1-1,4 1 1 3,-4-4-1-4,4-4 0 0,-4-7 2 1,0-6-1 1,0-4 2 1,0-7-2-3,0-11-1 3,0-6-4-4,0-4-2 6,0-7-2-6,-4-7 2 7,4-3-1-10,-4-1 0 6,0-3 4 0,0-3 1-1,0-1 2 2,0-6 2-2,4 0-3 2,0-1-2-3,0 4 2 4,4 0 0-5,0 11-2 2,4 3 2 1,0 7 1-2,0 4 0 3,4 3 0-2,3 3 0 1,1 4 2-1,4 4 1 3,7-1-1-5,1 4 1 4,3 4 0-3,4 3 3 1,-3 3-1 1,-1 1 2-1,-3 6-2 1,-5 1 0 0,-3 6-1 0,-4 0 2-1,-8 1-1 4,-4 3 0-7,-4-7 1 5,-8 0 3-3,-4 0-4 1,-4-4-1 2,1-3-2-4,-5 0 1 4,0-3-2-3,-3-4-1 5,3-4 1-6,0 1-1 7,1-1-5-10,3-3 1 7,4 0-3-2,4 0 2 1,0 0-8-1,5 0-2 1,3 0 10 0,7 0 5-1,5 0-4 3,8 0 1-5,3-3-1 3,9-1-1-1,3 4 4-1,1 0 2 3,-1 0 0-2,0 4-1 1,5 3-2-1,-9 0 1 3,-3 3 1-5,-1 4 0 7,-3 3 0-9,-5 4 2 5,-7 7 8-1,-4 7 3 0,-4 4 0 2,-4-1 2-2,-4 4-4 2,-8-4-1-3,-11 1-6 4,-1-8-1-4,-7 1 1 1,-5-8 2 0,9-6-3 0,-20-4-2 2,-1 0 0-3,1-11-1 3,0-3 2-3,4-14 1 4,4 0-4-5,3-3 1 7,5-4-18-8,3-4-8 3,9-6-22 1,7 10-9-2,4-7-52 11</inkml:trace>
    </iact:actionData>
  </iact:action>
  <iact:action type="add" startTime="33709">
    <iact:property name="dataType"/>
    <iact:actionData xml:id="d52">
      <inkml:trace xmlns:inkml="http://www.w3.org/2003/InkML" xml:id="stk52" contextRef="#ctx0" brushRef="#br0">6653 16476 212 0,'-12'4'82'2,"12"-1"-64"-2,4 4-2 2,0-3-7 7,0 3-7-2,0 0-2 2,-4 0 1-3,0 3 1 3,0 1-1-3,-4 3 10-6,0 3 8 11,0 8-6-7,0 2-2 4,-4 8-9-1,4 0-1 0,0 0 1 1,0-3 3 0,0-4-2 0,0-7 0-1,0-7-1 3,0-4 1-5,1-10-4 6,-1-7 0-8,4-7-6 5,0-7 0 0,0-7 1-1,4-3 1 2,-1-1 3-3,5-3 1 3,0-3 1-3,0-7 0 7,0-4 0-11,4-4 0 8,3-3 0-4,5 11 0 2,0 3-5-1,-1 7-1 2,1 7 3-2,0 7 1-1,3 7 6 4,-3 7 5-4,3 11-3 5,-3 6 2-8,0 8-3 4,-1 6 0 2,-3 4 1-2,0 4 3 1,0 3-2-1,-5 3 1 2,1 4-1-3,-4-4 3 5,0 4-5-7,-4 4-3 4,0 2-1-1,0 1 1 0,0-3-1 1,-4-4-1 0,0-7 1 0,0-8 1-1,-4-9-19 2,0-8-6-3,-4-10-30 4,0-7-11-5,-4-7-40 10</inkml:trace>
    </iact:actionData>
  </iact:action>
  <iact:action type="add" startTime="34309">
    <iact:property name="dataType"/>
    <iact:actionData xml:id="d53">
      <inkml:trace xmlns:inkml="http://www.w3.org/2003/InkML" xml:id="stk53" contextRef="#ctx0" brushRef="#br0">6700 16578 204 0,'0'-7'77'1,"8"7"-60"-1,7 0 2 4,-3 0-4 5,8 0-10-3,7-4-3 3,5 1-1-3,-1 3-1 3,1-4 0-2,-1 4-36-7,1-3-15 10,3 3-32 7</inkml:trace>
    </iact:actionData>
  </iact:action>
  <iact:action type="add" startTime="35045">
    <iact:property name="dataType"/>
    <iact:actionData xml:id="d54">
      <inkml:trace xmlns:inkml="http://www.w3.org/2003/InkML" xml:id="stk54" contextRef="#ctx0" brushRef="#br0">8331 16326 112 0,'-16'-3'44'1,"12"6"-35"-1,-8-3 12 4,8 0 1 4,-7 4 1-1,-5 3 3 1,-4 0-5-1,1 3-1 1,-1-3-11 0,0 4-1-8,-3 3 2 8,-1-1-4-2,1 5-1 4,-1-1 0-5,4 1 1 7,5-1 1-9,3 4 3 5,4 0-7-1,4 4-2 1,4-1-1-1,8 1 0 2,4-1 2-2,-1-3 1 3,5-4-1-2,4-6 1-3,-1-4-4 2,5-7 0 1,0-7-8-1,-1-4-2 1,1-6-5-1,-5-1-1 1,1-2 8 0,-4-8 2 1,-1 3 2-4,-3-3 4 6,-4 7 4-7,0 7 3 5,-4 4-2-3,0 3-1 1,-4 7 1 2,4 7 2-2,0 3-3 1,0 1 0-1,0 3 3 2,3-4 1-3,1 4-3 5,0 0-3-7,8 0 2 2,-4 0 0 3,-1 0-8-2,1-3-2 2,0-1-25-3,0 0-11 4,0-3-42 6</inkml:trace>
    </iact:actionData>
  </iact:action>
  <iact:action type="add" startTime="35570">
    <iact:property name="dataType"/>
    <iact:actionData xml:id="d55">
      <inkml:trace xmlns:inkml="http://www.w3.org/2003/InkML" xml:id="stk55" contextRef="#ctx0" brushRef="#br0">8629 16399 192 0,'4'21'71'2,"-4"-7"-55"-2,8 4 2 4,0-8-1 7,-4 1 0-7,4 3 2 4,0 0-8-1,-4 3-2 0,0 1-5 1,-4-4-3-8,0 3 2 7,0-3-2 1,-4 0-1-1,0-3 3 3,0-5 0-5,0-2-1 6,0-4 1-5,0 0-2-1,4-7-1 4,0-3 1-3,0-4-1 3,-4-4-3-3,4-3 0 4,0-7 2-5,0 0 0 6,8 0-2-5,-4 4 2 2,4-1-1-1,3 8-2 0,1 0 0 1,0 3 0-1,4 3-11 1,0 1-2-1,3 3-21 2,5 0-5-4,-5 3-38 11</inkml:trace>
    </iact:actionData>
  </iact:action>
  <iact:action type="add" startTime="35959">
    <iact:property name="dataType"/>
    <iact:actionData xml:id="d56">
      <inkml:trace xmlns:inkml="http://www.w3.org/2003/InkML" xml:id="stk56" contextRef="#ctx0" brushRef="#br0">9089 16557 192 0,'4'3'74'1,"4"-3"-58"-1,8 0 7 11,-4 0-1-9,-1 0-14 5,5 0-2 1,0-3-6 0,-1-1-1 1,1-3 1-1,0-7 2-8,0-3 1 7,-5-4-1-1,-3-7 1 5,-4 0-4-7,-4-4 0 8,-4 8 3-9,-4 3 3 4,-3 7 2 1,-5 7 1 0,-4 4-4 0,-3 6-3-2,-5 8 2 4,1 3 2-4,3 3-2 6,0 4-2-9,5 3 4 5,3 4 1 0,4-3 0-2,4-1 1 3,5 1-2-2,10-1 0 1,5 1-6-1,8-1 1 2,3 0-2-3,9-3 0 5,3-7-38-8,5-7-18 5,3-3-45 7</inkml:trace>
    </iact:actionData>
  </iact:action>
  <iact:action type="add" startTime="36470">
    <iact:property name="dataType"/>
    <iact:actionData xml:id="d57">
      <inkml:trace xmlns:inkml="http://www.w3.org/2003/InkML" xml:id="stk57" contextRef="#ctx0" brushRef="#br0">10048 16078 188 0,'-8'-3'71'1,"8"6"-55"-1,-4 1 6 5,4 3 0 5,0 0-10-5,-4 3-2 7,4 8 3-9,0 3 2 5,0 6-8 0,-4 8 5-8,1 0 3 7,-1 7-3 1,0 0 1-1,-4 0-8 2,0-4-1-3,0 1 0 4,0-8 0-5,0-3-2 3,1-7 1-1,-1-3-2 1,0-4-1 0,0-4 1-1,0-6 1 2,4-8-8-3,0-3-3 3,0-7 2-4,0-14 2 7,4-7-2-9,0-14 2 6,0-6 3-2,0-5 1 2,-4 1 3-2,0 3 1 1,1 7-1-1,3 7-2-1,0 7-2 5,3 7-1-6,1 7-1 3,0 7 0-1,0 7 3-1,4 7 0 4,0 4 5-4,4 6 2 2,0 11 0-1,3 4-1 2,1 6 3-2,4 8 5 3,-1 6-5-6,5 0 0 5,3 8 0-3,1-4 0 1,3-7-2 2,1-4-1-2,-1 4-3 2,1-7 1-2,-5-4-2 2,1-6-1-5,-5-4 1 5,1-7 1-2,-4-4 3-1,-1-6 2 4,-3-8-1-3,-4-3 1 1,-1-7-2-1,-3-10 0 3,-4-15-1-6,-4-10 0 8,-4-14-5-9,-4-3-1 5,1 3-2 1,-1 4 3-3,0 7-5 3,0 10 2-3,0 7-16 3,0 7-6-3,0 3-7 4,1 8-2-5,3 3-21 6,4 10-73 8</inkml:trace>
    </iact:actionData>
  </iact:action>
  <iact:action type="add" startTime="37206">
    <iact:property name="dataType"/>
    <iact:actionData xml:id="d58">
      <inkml:trace xmlns:inkml="http://www.w3.org/2003/InkML" xml:id="stk58" contextRef="#ctx0" brushRef="#br0">10775 16015 168 0,'-23'11'63'1,"11"-1"-49"-1,-8 1 16 5,16-4 3 5,-4 7-16-6,-3 3-5 6,-1 4-3-4,-4 7 1 5,4 4-5-7,0 2 4-3,5 1 3 7,-1 4 0-3,4-1 1 3,8 1-1 0,0-4 2 0,7-4-3 0,5 0 1-1,4-10-3 2,-1-3 0-4,5-4-1 7,4-7 2-8,3-4 1 3,0-3 1 2,1-10-4-1,-5-4-3-1,-3-11-2 0,-4-3 0 1,-9-14-2-1,-7-3-1 3,-8-4 1-5,-11 0-1 3,-5 0 2-1,-7 8 3 0,-5 6-7 1,5 3 0 0,-1 8-7 0,1 3 1-1,-1 7-18 2,1 3-8-4,-1 4-11 6,4 4-5-6,9 3-43 9,3 3-39-7,12 8 49 3</inkml:trace>
    </iact:actionData>
  </iact:action>
  <iact:action type="add" startTime="37731">
    <iact:property name="dataType"/>
    <iact:actionData xml:id="d59">
      <inkml:trace xmlns:inkml="http://www.w3.org/2003/InkML" xml:id="stk59" contextRef="#ctx0" brushRef="#br0">10980 15970 184 0,'-8'0'68'1,"12"3"-52"-1,3-3 1 5,1 0-2 4,0 0 1-2,4 0 4 1,4 4 7 1,3-1 4-4,5 1-17 7,-1-1 7-12,9 1 6 4,3-4-9 3,1 0 0 0,-1 0-10 0,0-4-5 3,1 1-2-5,-1-1 1 5,-3 1-3-5,-5-1-2 6,-3 1-16-7,-5-1-5 9,-3 1-12-11,-8 3-5 6,-4 0-11 0,-4 0-3-1,-8 3-34 8,-4 1-15-5,-4 6 55-5</inkml:trace>
    </iact:actionData>
  </iact:action>
  <iact:action type="add" startTime="38046">
    <iact:property name="dataType"/>
    <iact:actionData xml:id="d60">
      <inkml:trace xmlns:inkml="http://www.w3.org/2003/InkML" xml:id="stk60" contextRef="#ctx0" brushRef="#br0">11097 16047 192 0,'4'10'74'1,"8"-3"-58"0,0 7 14 3,-4-3 3 4,0 3-2 2,0 7 2-4,-1 7-7 4,5 6-2-6,0 5-13 4,0 3-2-7,0 3-2 5,-1 1-3 1,-3-8-3 1,-4 0 0 0,0-6 1 1,-4-1-8-3,0-6-1 4,0-4-36-6,0-7-14 8,-4-4-64-1</inkml:trace>
    </iact:actionData>
  </iact:action>
  <iact:action type="add" startTime="38783">
    <iact:property name="dataType"/>
    <iact:actionData xml:id="d61">
      <inkml:trace xmlns:inkml="http://www.w3.org/2003/InkML" xml:id="stk61" contextRef="#ctx0" brushRef="#br0">9777 16836 116 0,'16'10'46'0,"-8"-3"-35"1,15 4 16 3,-7-4 7 4,7 0-7 1,5 0-1-2,11-7 5 1,8 0 2-1,8 0-17 3,12-4 4-10,16 1 3 4,3-4-1 8,5 3 1-9,3 1-6 4,-4 3-2 2,9 0-9-1,-1 3-4 0,0 1 1-2,-8-4 0 4,-7 3-1-6,-8-3 1 8,-5 0-2-8,-3 0-1 4,-8-3 1-2,-8 3-1 2,-8 0 0 0,-7-4 2 0,-9 1-12 1,-7-1-6-3,-8-3-11 4,-4 0-4-5,-4-3-32 7,-4 0-14-9,-4-1-21 12</inkml:trace>
    </iact:actionData>
  </iact:action>
  <iact:action type="add" startTime="40435">
    <iact:property name="dataType"/>
    <iact:actionData xml:id="d62">
      <inkml:trace xmlns:inkml="http://www.w3.org/2003/InkML" xml:id="stk62" contextRef="#ctx0" brushRef="#br0">12072 15855 168 0,'-8'14'63'2,"8"-4"-49"-2,0 4 5 2,4-3 0 8,0-1 0-5,0 4 1 4,0 4 0-2,4 6 0 0,0 7-11 2,-1 11 3-8,1 11 4 4,0 3-10 6,-4-1-4-6,0-2-1 2,0-4 1 1,0-4-8-2,-4-7-3 2,0-6-15 0,0-4-7 1,0-7-116 13,-8-7 40-12</inkml:trace>
    </iact:actionData>
  </iact:action>
  <iact:action type="add" startTime="40706">
    <iact:property name="dataType"/>
    <iact:actionData xml:id="d63">
      <inkml:trace xmlns:inkml="http://www.w3.org/2003/InkML" xml:id="stk63" contextRef="#ctx0" brushRef="#br0">11938 16159 184 0,'0'0'71'1,"4"0"-55"-1,0 3 6 3,4 1 0 7,4-4-14-5,4 0-2 6,3 0-9-8,5-4-2 6,-1 1 2-2,1-4-30-7,0 0-12 7,3-4-28 9,-3 1-16-8,-1-4 43-2</inkml:trace>
    </iact:actionData>
  </iact:action>
  <iact:action type="add" startTime="40869">
    <iact:property name="dataType"/>
    <iact:actionData xml:id="d64">
      <inkml:trace xmlns:inkml="http://www.w3.org/2003/InkML" xml:id="stk64" contextRef="#ctx0" brushRef="#br0">12304 15956 140 0,'-4'-10'55'2,"4"10"-43"-2,0 3 12 1,0-3 2-1,0 7-1 7,0 0 0-1,0 3-3 0,0 1 1 2,0 3-13-1,4 3 10-7,0 8 3 7,4 6-5 1,-4 8 0 0,3 3-7 1,-3 6 1-2,4 1-5 2,-4-3 1-3,0-4-5 3,0-4-2-3,0-7 0-1,0-3-1 4,-4-7 2-3,4-7 1 3,0-7-1-3,-4-7-2 4,4-7-10-4,0-10-4 4,4-15 0-5,-1-6 3 7,1-4 2-10,0 0 1 6,0 4 5 0,4 3 3-1,-4 3 1 2,-1 8-1-2,1 3-2 1,0 7-1-1,0 4 2 3,0 6 2-5,0 4 0 1,0 7 2 3,-4 11 2-3,-1 3 2 3,5 6-3-2,0 5-1 2,0-1-1-4,4 1-2 6,0-1-2-7,-1-3 1 9,1-3 1-11,4-5 2 6,4-2-1 0,-1-1 2 0,1 1-7 0,0-8-1-2,3-6-1 4,1-8 4-4,-1-6-1 4,1-11 1-5,-1-4 4 2,1-9 1 1,-4-5-4-2,-5 1 1 3,-3-1 0-2,-4 1 0 2,-4 3 0-3,-4 4 2 4,0 6 1-5,-4 4 1 7,-4 4 2-9,0 6 1 4,0 4-3 1,-3 7-1 0,-1 4-1 0,-4 6-2-1,4 8 1 2,1 6-1-3,3 8 0 5,0 6 2-7,8 4-1 3,0 0 2 1,8-4-2-1,4 1-1 2,3-4 1-3,1-4-1 3,0 0-22-3,3-10-10 4,5-7-28-5,3-7-12 7,9-3-24-1</inkml:trace>
    </iact:actionData>
  </iact:action>
  <iact:action type="add" startTime="41755">
    <iact:property name="dataType"/>
    <iact:actionData xml:id="d65">
      <inkml:trace xmlns:inkml="http://www.w3.org/2003/InkML" xml:id="stk65" contextRef="#ctx0" brushRef="#br0">13617 16075 164 0,'-20'-7'63'1,"16"7"-49"0,-8 0 9 3,8 0 1 4,-4 3-10-2,-3 1-1 5,-1 3-3-6,0 0 1 7,-4 3-6-9,1 1 6-3,-5 3 2 9,0 0-4-3,1 3-3 1,3 0-3 1,0 1-3 0,4-4 1 0,8 0-1-1,4 0 0 3,8-4 2-5,4-3-1 3,8-3-1-1,3-4-2-1,5 0 1 3,-1 0 1-2,5 0 0 4,3 0 0-6,-7 3 2 5,-5 4-1-5,-3 4-1 7,-4-1 1-10,-5 4 1 6,-3 4 1 1,-4 6 1-2,-8 4 9 1,-4-4 6-1,-3 1-6 2,-5 3 0-4,-4-7-7 6,1-4-4-7,-1-3-1 8,-4-3 1-8,1-4-14 2,3-7-7 3,0-4-10-2,5-6-5 2,-1-4-30-3,8-4-11 3,4-3-10 8</inkml:trace>
    </iact:actionData>
  </iact:action>
  <iact:action type="add" startTime="42236">
    <iact:property name="dataType"/>
    <iact:actionData xml:id="d66">
      <inkml:trace xmlns:inkml="http://www.w3.org/2003/InkML" xml:id="stk66" contextRef="#ctx0" brushRef="#br0">14088 16127 212 0,'-8'4'82'1,"4"3"-64"0,-4-4-2 2,5 1-7 8,-5-1-3-7,0 4 3 4,-4 4 2-1,-4-1 3 1,1 4-7 1,-5 0 2-9,0 0 4 6,1 3-5 2,-1 1 0-1,0 3-4 3,5 0-3-4,3 3 0 5,4 1-1-8,8-1 4 4,4-3 2 1,4 0-5-1,4-7 0 2,3 0-1-3,5-7 2 4,0-11-6-5,-1-3 1 6,1-10-1-7,0-4 2 4,-1 0-1 0,-3-3 1-1,-4 3 2 1,-4 0 0 0,-1 3 0 0,-3 4 0-1,0 4 2 2,-4 3 1-3,0 7-4 5,0 3-1-7,0 8 1 2,0 3 2 3,0 3 2-2,0 4 1 1,4 0-2-1,0 0-2 2,0-3-15-4,0-5-5 7,0-2-32-8,0-4-14 6,0-7-29 2</inkml:trace>
    </iact:actionData>
  </iact:action>
  <iact:action type="add" startTime="42701">
    <iact:property name="dataType"/>
    <iact:actionData xml:id="d67">
      <inkml:trace xmlns:inkml="http://www.w3.org/2003/InkML" xml:id="stk67" contextRef="#ctx0" brushRef="#br0">14261 16120 228 0,'-16'7'85'1,"8"0"-66"-1,8 4 1 4,0-1-2 5,0 4-6-2,0 3 1 0,0 8-1 1,4 3 2 0,-4 3-7 0,4 1-2-8,-4-1 1 7,0 1-1 2,0-8 0-4,0 0-3 6,0-3-2-6,0-7 1 1,0-3-1 3,-4-4 2-2,4-4 3 1,0-6-9-1,0-4-4 2,4-7-5-4,0-7 0 6,-4-4-2-7,0-6 2 9,4-4 7-10,4-3 5 5,-4-1 0 1,4 1-2 0,0 3 2-2,0 4 2 0,-1 3 0 2,1 3 2-4,0 4-2 6,0 7-1-7,0 0 3 2,4 4 2 3,-1 6 2-3,1 1 3 3,0 3-1-3,0 7 0 3,0 3 1-3,-1 8 4 6,-3 6-6-9,0 4-2 6,-4 7-1-3,-4 3-1 2,-4 4 0 0,-4 0 2-1,0-3-3 1,1-8 0-1,-1-3 1 2,0-7 0-2,0-7-2 3,4-7-2-6,0-11-6 4,0-6-4-1,0-7-5 0,4-11-4 1,4-7 4 0,0-7 4 0,4-4 4-2,4 1 4 6,3 3 0-9,1 4 1 9,4 6 2-8,-1 8 0 3,1 6 2 1,0 4 1-1,-1 7 3 2,-3 4 3-2,0 3-4 1,0 7-1-2,-1 3 0 5,-3 8 2-6,4 10-1 2,-8 7 0 1,0 3-3-2,-5 4-2 3,1 0 1-2,0-7 1 2,-4-7-10-3,0-4-4 4,0-6-23-6,4-8-8 9,-4-10-45-3,8-3-46-3,-4-8 49 1</inkml:trace>
    </iact:actionData>
  </iact:action>
  <iact:action type="add" startTime="43468">
    <iact:property name="dataType"/>
    <iact:actionData xml:id="d68">
      <inkml:trace xmlns:inkml="http://www.w3.org/2003/InkML" xml:id="stk68" contextRef="#ctx0" brushRef="#br0">14874 16214 172 0,'0'7'66'1,"8"0"-52"-1,4 0 17 3,-4-3 4 5,7-4-10-1,1-7-3 1,4-4-6 0,3-6-2-1,1-4-8 2,-4-3-6-9,-5-1-1 6,-3 1 7 4,-4 3 6-5,-8 0 0 3,-8 3 3-1,-4 4-6 0,-3 4-3 2,-5 3-3-3,0 3 0 3,-3 8-2-3,-1 3 2 5,-3 7 2-6,3 3 4 6,4 8 0-6,5 6 0 2,3 8 1 0,4 2 4 0,4 5-2 2,4 3 3-2,8-4-2 1,8-3 0-1,7-7-10 2,5-4-1-2,7-6-2 0,8-8 2 0,4-6-6-1,1-4-1 3,-1-7-40-2,4-14-18 2,0-11-82 6</inkml:trace>
    </iact:actionData>
  </iact:action>
  <iact:action type="add" startTime="53601">
    <iact:property name="dataType"/>
    <iact:actionData xml:id="d69">
      <inkml:trace xmlns:inkml="http://www.w3.org/2003/InkML" xml:id="stk69" contextRef="#ctx0" brushRef="#br1">20576 12247 148 0,'0'-7'55'1,"-3"7"-43"-1,-1 4 12 4,4-4 5 8,0 0-15-9,0 7-2 4,0 0-2 1,0 0 1 0,0 3-5 0,0 4 0-8,0 4 1 7,0-1 5 2,0 1 3-3,0 3-4 4,0 0 1-5,0 0-3 3,0 3 2-2,4 7-6 2,-1 1-1-1,5 3-4 2,4 0-1-2,4-4 1 2,0-3 0-1,3-7-7-2,5-7 0 5,-1-10-6-7,5-8 1 2,3-6-3 3,1-8 0-3,-5-6-1 4,5-4 2-4,-5-7 6 3,-3-7 2-3,-8-4 1 4,-5-2 4-5,-7 2 9 7,-4 8 4-10,0 6 10 6,-4 8 4 0,0 6-10 0,-3 8-2-1,-1 3-8 1,0 7-2 2,4 7 2-5,0 7 1 6,0 7-1-7,4 3-1 2,0 1-3 3,4 3 1-2,0 3 0 2,4 1 1-3,0-1-5 3,-1 4 1-3,5 3-11 5,4-3-3-7,0 4-22 9,3-8-7-10,5-3-30 11,0-11-42-6,-1-3 32 0</inkml:trace>
    </iact:actionData>
  </iact:action>
  <iact:action type="add" startTime="54215">
    <iact:property name="dataType"/>
    <iact:actionData xml:id="d70">
      <inkml:trace xmlns:inkml="http://www.w3.org/2003/InkML" xml:id="stk70" contextRef="#ctx0" brushRef="#br1">21547 12157 168 0,'-23'10'63'1,"11"4"-49"-1,-12 4 9 5,16-11 1 2,-3 3-8 2,-1 4 1-3,-4 3-8 2,-4 4-3-1,1-3-3 3,3-1-3-10,0 1 1 5,1-4 1 6,3 0 1-6,0 0-4 6,4-4-1-7,4 1 1 3,4-4 0 1,4 0-2-1,8 0 2 1,8 0 1-1,3-7 2 3,9 0-3-5,-1-4 0 6,4 4 1-6,-3-3 0 3,-1 6-3 0,-3 1 2-2,-5 3 1 2,1 0 0-1,-8 3 4 2,-4 4 5-3,-5 0 1 4,-7 3 4-4,-4 4 2 5,-3 0 2-8,-5 0-8 5,-4 0-1 0,-4-3-5-1,1-1-3 2,-5-6-3-3,1-4 1 4,-1-7-12-6,0-4-7 8,1-3-14-8,3-7-3 4,5 0-30 6,3 0-44-6,4 0 28 0</inkml:trace>
    </iact:actionData>
  </iact:action>
  <iact:action type="add" startTime="54725">
    <iact:property name="dataType"/>
    <iact:actionData xml:id="d71">
      <inkml:trace xmlns:inkml="http://www.w3.org/2003/InkML" xml:id="stk71" contextRef="#ctx0" brushRef="#br1">21991 12433 176 0,'4'-4'68'1,"-4"-3"-52"-1,4 4 1 8,0 3 0-4,4-4-11 9,4-6-3-10,0-4-7 5,-1-4-2-1,-3 1 3 1,0-4 1-8,-4 0 2 7,-8 3 6 1,-4 4 4 1,-4 7 6-3,-3 4 2 4,-1 3-1-5,-4 3 2 2,5 8 1 1,-1 6 0-1,4 1-11 0,4 3-3 1,4 0-2 0,8 0 2-1,4 3-3 3,4 1-2-4,4-1-3 6,7 4 1-10,5-4-10 6,3-3-5 0,1-7-19-1,3-7-7 2,8-7-51 6,4-7-31-8,0-3 54 3</inkml:trace>
    </iact:actionData>
  </iact:action>
  <iact:action type="add" startTime="55236">
    <iact:property name="dataType"/>
    <iact:actionData xml:id="d72">
      <inkml:trace xmlns:inkml="http://www.w3.org/2003/InkML" xml:id="stk72" contextRef="#ctx0" brushRef="#br1">22931 11839 176 0,'-12'-7'68'1,"8"7"-52"-1,0-4 12 7,4 4 3 3,0-3-21-7,0-1-4 7,4 1-3-5,0-1 0 7,4-3-1-8,-1 0 3-4,5 0 1 6,4 4 2 3,4-4 2-3,-1 0-1 3,5 4 2-3,-1-1-2 4,5 4 2-5,3 4-6 6,1-1-3-7,-5 4-8 5,-3 3-4-2,-4 4 12 0,-5 0 5 2,-7 4 2-2,-12-1 0 2,-8 4-3-3,-3 0-1 4,-5 0-3-4,-4-3-2 5,-3-1 1-8,-1-3-1 3,5-3 0 3,-1-4 0-2,5-4-7 1,3-3 0 0,8-3-10 0,4-1-2-2,8-3 1 4,4 0 3-4,8 0 7 2,3 0 4-2,5 4 3 1,-1-1 1 1,9 4 2 0,-1 0 1 0,1 4 3 0,-1 3 3 0,-3 3 2-2,-5 4 1 5,-3 4-2-7,-4 2-1 2,-8 8 1 3,-5 4 4-2,-3 6-2 1,-3 4 3 0,-5 7-2 0,-8-11 2-2,-4-3-4 4,-3-3-1-5,-5-8-6 7,-3-6-1-9,-1-4-1 4,1-7-2 2,-4-7-15-2,-1-4-5 1,5-3-10-1,-1-3-4 3,5-8-10-5,3 1-3 7,5-4-56-2</inkml:trace>
    </iact:actionData>
  </iact:action>
  <iact:action type="add" startTime="55986">
    <iact:property name="dataType"/>
    <iact:actionData xml:id="d73">
      <inkml:trace xmlns:inkml="http://www.w3.org/2003/InkML" xml:id="stk73" contextRef="#ctx0" brushRef="#br1">23854 11818 232 0,'-12'0'88'1,"12"7"-69"-1,8 0 4 7,-4-4-2 0,4 4-9 0,4 0-2 2,0 0 1-3,-1 4 0 5,1-1-5-7,0 4 0-4,0 4 4 7,-4 6-4 0,3 8-1 1,1 3-2 0,-4 6 0-1,4 5-4 2,0-4-2-3,-1 0-1 4,-3 3 3-5,0-10-20 7,4-7-6-8,0-4-24 5,-1-10-10-4,-3-3-36 11</inkml:trace>
    </iact:actionData>
  </iact:action>
  <iact:action type="add" startTime="56286">
    <iact:property name="dataType"/>
    <iact:actionData xml:id="d74">
      <inkml:trace xmlns:inkml="http://www.w3.org/2003/InkML" xml:id="stk74" contextRef="#ctx0" brushRef="#br1">24235 12181 192 0,'-4'7'74'1,"8"-7"-58"-1,4 11 3 6,-4-8-2 3,4-3-7-3,4-3 2 3,0-8-5-3,3 1-2 5,1-4-2-7,0-4 0-4,-5 1 0 7,1-4-1 1,-4 0-2-1,-4 0 1 2,-4 3 1-2,-4 1 1 1,-4 3 3-2,-4 3-1 4,1 5 2-5,-5 2-2 6,4 4 0-7,-4 4-1 4,5 2 0-1,3 5 0 1,0-1 2 0,4 4-3-1,0 4-2 2,4 3 2-3,4 0 2 4,4 0-4-4,0 3-1 1,4 1-2 2,3 3 0-1,5-4-18 0,0-7-7-1,7-3-26 1,4-10-9-2,9-11-27 10</inkml:trace>
    </iact:actionData>
  </iact:action>
  <iact:action type="add" startTime="56707">
    <iact:property name="dataType"/>
    <iact:actionData xml:id="d75">
      <inkml:trace xmlns:inkml="http://www.w3.org/2003/InkML" xml:id="stk75" contextRef="#ctx0" brushRef="#br1">24534 11608 272 0,'-16'11'104'1,"16"6"-81"-1,4 11-4 9,0-14-6-4,4 7-12 2,0 0-3 0,4 4 1 0,-1 3 2 1,5-1 0 0,0 5-1-8,-4 6 3 8,-1 8-4-1,1 3 0 3,0 3 1-6,0 0 2 4,-4-3-3 0,0 0 0-2,3-3-10 2,-3-12-5 0,0-13-21 0,0-3-9-1,0-11-55 8</inkml:trace>
    </iact:actionData>
  </iact:action>
  <iact:action type="add" startTime="56979">
    <iact:property name="dataType"/>
    <iact:actionData xml:id="d76">
      <inkml:trace xmlns:inkml="http://www.w3.org/2003/InkML" xml:id="stk76" contextRef="#ctx0" brushRef="#br1">24546 12020 236 0,'12'0'88'2,"-5"0"-69"-2,5 0 2 3,0 0-3 4,4 0-10 3,7-3-2-5,5-1-21 6,-1 1-10-7,1-4-60 4,-1 0-25-2,1 0 37 2,-5 0 18 0</inkml:trace>
    </iact:actionData>
  </iact:action>
  <iact:action type="add" startTime="57188">
    <iact:property name="dataType"/>
    <iact:actionData xml:id="d77">
      <inkml:trace xmlns:inkml="http://www.w3.org/2003/InkML" xml:id="stk77" contextRef="#ctx0" brushRef="#br1">24896 11741 260 0,'-8'18'99'1,"16"-4"-77"-1,-1-1 0 6,1-2-3 1,0-1-13 1,4 4-3 0,0 0-2-1,3 4-1 3,1 3 0-5,4 3-3-5,-4 4 2 11,-1 4 1-6,1 3 0 0,0 6 0 4,-1 1 0-2,-3 0-11 1,0-3-5-2,0-1-17 4,3-10-6-5,-3-11-39 10,0-6-39-2,0-15 40-11</inkml:trace>
    </iact:actionData>
  </iact:action>
  <iact:action type="add" startTime="57472">
    <iact:property name="dataType"/>
    <iact:actionData xml:id="d78">
      <inkml:trace xmlns:inkml="http://www.w3.org/2003/InkML" xml:id="stk78" contextRef="#ctx0" brushRef="#br1">24935 11965 228 0,'4'0'85'1,"8"3"-66"-1,7 1 5 7,1-1-1 0,3-3-18 0,9 0-2 0,3-3-9 1,5-4-1 0,-1-4 3 0,0 1-13-8,0-4-4 9,-3 0 9-4,-9-4 3 6,-3 1 9-7,-8 3 2 3,-5-4 8 2,-7 4 6-3,-8 4-2 2,-3 3 2 0,-5 7-3 0,-4 0 2-1,0 7-8 3,1 3-2-6,-5 1-3 8,0 3-2-9,5 0 3 5,3 3 0 0,4 4-1-1,4 4 1 2,4-1 2-1,4 4 4 0,8 0-4-2,7 0-3 5,5-4-1-7,3-6 1 3,5-8-21 1,-1-10-9-1,5-7-30 1,-1-7-11-1,0-3-24 8</inkml:trace>
    </iact:actionData>
  </iact:action>
  <iact:action type="add" startTime="57837">
    <iact:property name="dataType"/>
    <iact:actionData xml:id="d79">
      <inkml:trace xmlns:inkml="http://www.w3.org/2003/InkML" xml:id="stk79" contextRef="#ctx0" brushRef="#br1">25591 11825 204 0,'-20'7'77'1,"13"3"-60"-1,-1 1 13 1,8-4 1 24,0 0-7-24,0 3-2-1,0 1-1 4,0-1 1 3,4 4-12 2,0 0-1-9,0 4 1 7,-1-1-4 1,1 4-1-2,0 3-5 5,-4 4 0-7,0 0 0 8,-4 0 2-9,0-3-1 5,1-8-1 1,3-3 3-2,0-7 0 0,-4-7-4 0,4-7 1 3,4-10-5-5,-1-4-1 6,1-4 0-7,0-6 2 4,4-1 2-1,-4 1 3 0,-4-4 0 1,4 4 2 0,0-4-2 1,8 3 2-3,-4 8-4 4,7 3 0-5,-3 3-6 7,0 5 0-9,4-1-19 5,-1 3-8-1,1 4-11 1,4 0-5 1,-1 7-19 6,1-3-37-9,0 6 28 4</inkml:trace>
    </iact:actionData>
  </iact:action>
  <iact:action type="add" startTime="58260">
    <iact:property name="dataType"/>
    <iact:actionData xml:id="d80">
      <inkml:trace xmlns:inkml="http://www.w3.org/2003/InkML" xml:id="stk80" contextRef="#ctx0" brushRef="#br1">25917 11668 232 0,'-23'7'88'3,"7"0"-69"-3,-4 7 2 0,13-7-5 5,-5 3-7 2,-4 4 2 2,0 0-2-3,1 0 0 4,-1 0-5-4,4 0-3-6,4-4 2 6,0 1-2 1,4-4-1 1,4-7-6 0,12 3-1-1,4-3 1 2,7 0 3-3,5 0 2 3,3 4 1-4,5-1 0 7,-5 4 0-8,1 0 0 6,-5 4 2-5,-3-1 1 3,-1 4 1-1,-11 0 2 1,-8 0 3 1,-8 4 5-2,-8 3 3 3,-7 0-7-5,-1 0-1 2,-7 0-5 1,-1-4-1-2,1 0-6 3,-1-6 0-2,4-4-15 1,1-7-3-2,3-4-29 5,8-3-12-7,5-3-43 11</inkml:trace>
    </iact:actionData>
  </iact:action>
  <iact:action type="add" startTime="58780">
    <iact:property name="dataType"/>
    <iact:actionData xml:id="d81">
      <inkml:trace xmlns:inkml="http://www.w3.org/2003/InkML" xml:id="stk81" contextRef="#ctx0" brushRef="#br1">26707 11298 176 0,'-8'-7'68'0,"12"3"-52"1,0 4-5 3,-4 0-6 3,0 0 3 2,4 4 5-1,0 3 7 0,4 0 4-2,0 3-12 5,0 4 6-11,3 3 3 3,1 4-7 6,-4 11-1-3,0 6-5 2,0 8 0 0,0 6-5-1,0 7-2 1,-5-6-3-1,1-4 1 3,0-4 3-4,0-3 1 6,-4-4-6-8,0-6-2 3,0-8-16 1,0-3-6-1,0-10-30 2,-4-8-14-2,0-3-17 6</inkml:trace>
    </iact:actionData>
  </iact:action>
  <iact:action type="add" startTime="59091">
    <iact:property name="dataType"/>
    <iact:actionData xml:id="d82">
      <inkml:trace xmlns:inkml="http://www.w3.org/2003/InkML" xml:id="stk82" contextRef="#ctx0" brushRef="#br1">26621 11622 192 0,'-12'0'74'2,"12"4"-58"-2,4-1 7 0,4-3-1 0,0 0-10 0,3 0 1 0,5 0-6 9,4-3 1-3,7-1-5 4,5-3-4-10,3-3 0 4,4-1-1 7,-3-3 0-7,-1 4 0 9,-3 3-2-10,-9 0 3 4,-3 4 2 1,-4-1 0-1,-5 4 2 2,-3 4 0-3,-4-1 3 4,0 4 1-4,-4 3 3 4,-4 1-1-5,0 6 0 1,-4 1-3 3,4 3-1-3,0 3-3 2,4 1 1 1,4-1 2-1,4-3 2-2,4-3 1 4,4-4 0-5,3 0-2 8,5-8-1-10,4-2-3 4,-1-4 1 1,-3-7-2-1,-1-3-1 1,5-8-2-1,-9-3 1 2,1-3 1-3,-4-4 0 5,-8 0 0-7,-4 0 2 3,-4 3-1 1,-8 1-1-1,-4 7-17 2,-4 3-6-2,-4 7-27 2,1 3-10-4,-5 1-28 10,1 6-27-3,-1 11 48-9</inkml:trace>
    </iact:actionData>
  </iact:action>
  <iact:action type="add" startTime="59756">
    <iact:property name="dataType"/>
    <iact:actionData xml:id="d83">
      <inkml:trace xmlns:inkml="http://www.w3.org/2003/InkML" xml:id="stk83" contextRef="#ctx0" brushRef="#br1">27760 11427 124 0,'-7'0'46'1,"7"3"-35"-1,0 1 9 5,0-4 5 1,4 7-12 2,-1 0-2 1,1 0 4-3,0 3 2 3,0 1-8-3,0 3 8-5,0 3 3 9,0 1-4-6,-4 3-1 3,0 3-3 1,-4 4 0-1,0 0-4 2,0 0-3-3,0 0 0 3,0-4 1-3,-3-3-8 4,3-3-3-5,0-4 7 7,0-7 5-9,0-4-8 5,4-3-3 0,0-10-3-1,4-8 1 1,0-3 2-1,0-7 2 2,3-3-1-3,1-8 1 4,0-3 2-5,0 4 0 3,4 0 2 1,0 3 3-4,-1 3-2 3,5 8-2 0,0 3 0 0,0 3-1-1,3 8 0 3,1 3 0-5,3 3 4 7,1 4 5-9,0 4-1 5,-1 3 1-1,5 3-3 0,-5 4-1 2,1 7-6-2,-4 4 1 2,-1 3 0-4,-7 7 2 6,-4 0-12-6,0 3-3 3,-4 4-7-1,0-4-3-1,-1-3-16 2,1-7-7 0,4-7-38 7,4-7-23-6,4-7 53-3</inkml:trace>
    </iact:actionData>
  </iact:action>
  <iact:action type="add" startTime="60325">
    <iact:property name="dataType"/>
    <iact:actionData xml:id="d84">
      <inkml:trace xmlns:inkml="http://www.w3.org/2003/InkML" xml:id="stk84" contextRef="#ctx0" brushRef="#br1">28535 11340 208 0,'-16'0'77'0,"12"3"-60"0,-4 0-5 9,4 1-4-5,0 3-7 8,-4 0-1-8,1 0 7 4,-5 0 5 0,0 3-6-2,-4 1 3-5,1 3 2 8,-1 0-2-3,0 7 2 1,0 3-6 0,1 4-1 3,-1 4-2-5,4-1 1 7,4 4-2-9,4-7-1 4,8-4 1 2,4-3-1-2,0-3 2 1,4-8 1 0,4-6-10 1,3-11-5-3,1-4-5 6,0-6 0-10,3-8 4 7,-3-3 6-3,-1-3 4 2,1 3 4 0,-4 0 6-1,-4 4 6 2,-5 6-3-3,1 4 0 4,-4 7-4-4,0 4-1 4,-4 3-1-6,0 10 2 3,0 4-3 2,0 7 0-3,0 0-1 3,4 4 1-2,0-1-4 2,0 4 0-3,0-7-17 5,0 0-5-7,0 0-27 4,0-7-8-1,3-7-26 8</inkml:trace>
    </iact:actionData>
  </iact:action>
  <iact:action type="add" startTime="60821">
    <iact:property name="dataType"/>
    <iact:actionData xml:id="d85">
      <inkml:trace xmlns:inkml="http://www.w3.org/2003/InkML" xml:id="stk85" contextRef="#ctx0" brushRef="#br1">28692 11350 208 0,'-8'3'79'1,"4"4"-61"-1,12 4 4 5,-4-4-2 5,4 3-12-5,0 4-2 3,-1 0-4-1,1 4-2 2,0 3 1-2,-4 3-1-7,0 1 0 10,-4-1 0-6,0-3 0 3,-4 0 6 1,4 0 4-1,-4-7-1 1,4-7 0-1,0-7-5 2,0 0-3-3,4-7 0 5,0-7-1-7,4-7-7 8,-4 0-3-9,4-7 1 4,0 0 0 1,-1-3 6 0,1 3 1 2,4-4 2-3,0 4 2 2,0 4-1-3,-1 0-1 4,1 3-2-5,0 3 1 2,0 4 1 1,0 0 2-1,3 7-1 1,1 0-1-2,0 4 9 2,-1 3 4-1,1 3-2 3,4 1-1-5,-1 3-2 7,-3 3 2-9,0 1-3 4,0 3-2 0,-5 0-2 2,-3 3-3-1,0 4 3-1,-8 3 0 2,0 4 1-3,-4 0 2 5,-4 0-1-8,1 0 2 5,-1-7-4 0,0-3-2-1,0-8 2 1,4-3 0-1,0-7-10 2,4-10-3-3,0-4-6 4,0-7-3-6,4-4 4 9,0-3 4-11,4 0 1 6,0 0 2 0,3 0 5 0,5 1 1 0,0 2-1-2,4 4 2 4,-1 4 3-5,5 6 1 7,-5 8-1-9,5-1-2 5,0 4 5-1,-5 0 1 1,5 0 0 0,-5 4-1 0,-3 3-1 0,-4 0 0-2,0 3 4 4,-4 4 3-4,-4 7-4 4,-1 4-2-6,1 6-2 3,0 4-3 1,-4 3 3 0,4-3 0 0,0-3-4-1,0-4 1 1,4-4-7-2,0-7 0 5,0-6-13-7,3-4-2 4,1-14-15 0,4 0-4-1,4-7-5 1,3 0-1 0,1-3 19 0,-1-1 9-1,1 1 18 4,0-1 11-8,-5 1 10 9,9-1 6-9,-9 1-8 5,1-1 0-1,0 1-5 1,-5-1 0 0,1-3 1-2,-4-3 2 4,-8 0-1-4,8-1 1 4,-8 4 5-5,-8 4 1 3,0 3-5-1,-8 3 0 0,-4 4-8 2,0 4-1-2,-3 3 0 2,-1 3 0-3,-3 4-4 3,3 4-1-4,4-1-1 6,0 4 1-7,5 0 2 5,7 4 2-3,4-1 5 2,8 8 3-1,7 2-6 1,5 5-1 1,7 3-2-3,1-4-1 4,15 1-3-4,4-4-2 1,4-7 3 0,8-11 0 0,4-10-23 1,0-7-12 0,0-7-45 0,-8-3-18-3,-4-1-22 11</inkml:trace>
    </iact:actionData>
  </iact:action>
  <iact:action type="add" startTime="65655">
    <iact:property name="dataType"/>
    <iact:actionData xml:id="d86">
      <inkml:trace xmlns:inkml="http://www.w3.org/2003/InkML" xml:id="stk86" contextRef="#ctx0" brushRef="#br1">19802 9098 204 0,'-31'3'77'1,"19"8"-60"-1,4-1 2 5,4-3-2 2,0 4-11 1,0 2-1 0,0 8 3-1,1 4 3 1,-1-1-6 0,0 4 4-8,0 4 1 10,4 3-1-5,0-4 0 1,4 0-1 2,0 1 0-1,3-1-4 2,1 1-1-2,4 3 3 1,0 7 3-1,4 3-4 2,7 4-3-3,-3 3-1 7,3-3 1-10,1 7-3 5,4-7 0-2,-1-4 1 2,1-3 0-1,3-3 0 1,0-1 0 0,1 0 0 0,3 1 0 0,1-4 0-2,-1 0 2 6,0-4 1-9,-3-3 1 4,-1-3-5 1,1-1-1-1,-5-7 1 2,-3 1 2-3,-5-4 0 4,1-4-1-6,-4-3 3 8,-4-3 0-7,-1-4-1 3,-3-4-2-2,-4 1 1 1,0-4-1 2,0-4 0-2,-4-3 0 1,4-3-5-1,-4-1 1 2,4-2 0-3,-4-1 2 5,0-4 1-7,0 4 1 2,0 0 0 2,-4 0 0 0,0 0-3 0,0 0 0-1,4 0 2 3,0 0 0-5,0 4 1 5,0 0 0-5,0 6-3 7,0 1 2-9,4-1 3 4,-4 4 1 1,0 4-4 0,0 3-1-1,0 0 1 1,0 3 2 1,0 4-2-3,4 0 0 5,0 0-1-7,0 4 0 3,4-1 2 1,0 0 2-1,-1 1-3 2,-3 3 0-3,4 0 1 3,-4 3 0-4,0 1 2 8,0 3 3-9,0 3-4 10,0 1-3-14,0-1 1 8,0 4 0 0,0-4 1-1,-4-3 2 2,0-3-1-3,0-1 2 3,-4-3-2-3,-4-3 2 4,0-1-2-5,0-3-1 3,-4-3 1 0,-3-1 1-2,-1 1-1 2,0 3 2-1,-3 3-2 2,-1-3 2-3,0 0-2 4,1 0-1-4,3-3 1 5,-4-1-1-7,1-3 0 3,-5 0 0 0,4 4-7 1,1-1 0 0,-1 1-21 0,4-1-7 0,5 4-48 8,3 0-52-11,0-7 38 3</inkml:trace>
    </iact:actionData>
  </iact:action>
  <iact:action type="add" startTime="67833">
    <iact:property name="dataType"/>
    <iact:actionData xml:id="d87">
      <inkml:trace xmlns:inkml="http://www.w3.org/2003/InkML" xml:id="stk87" contextRef="#ctx0" brushRef="#br1">18281 8329 88 0,'-11'-3'33'1,"11"-1"-26"0,-8 4 20 3,4 0 10 7,0 0-5-8,-4 4 1 6,-4-1-5-3,0 4 0 2,1 4-16 0,-5 3 2-8,0 3 0 7,4 4-3 1,1 7 1-1,3 4-5 3,4 2-2-5,0 1 0 6,4 4-1-7,8-4-5 3,4-4 1 1,3-3 0 0,5-7 0 0,4-7-3-1,-1-3 2 2,1-11-4-4,-1-7 1 7,1-7-3-9,-1-4 2 7,-3-6 1-4,0-4-1 1,-8-4-1 1,-1-3 1 0,-3 7 5 0,-4 0 4-1,-4 4 3 2,0 3 1-3,0 7 7 5,0 4 4-8,4 3-9 5,0 3-3 0,0 4-3-2,4 4 0 2,4-1-5 0,-1 4 1 0,5 0-2-1,0 0 0 4,3-3-16-8,1 3-8 7,0-4-17-4,-1-3-8 1,1 0-39 9,-4 0-20-8,3-3 58-2</inkml:trace>
    </iact:actionData>
  </iact:action>
  <iact:action type="add" startTime="68389">
    <iact:property name="dataType"/>
    <iact:actionData xml:id="d88">
      <inkml:trace xmlns:inkml="http://www.w3.org/2003/InkML" xml:id="stk88" contextRef="#ctx0" brushRef="#br1">18384 7861 160 0,'-12'4'63'1,"12"3"-49"-1,8 7 16 3,0-7 5 5,3 3-13-1,5 4-2 1,4 0-3-1,3 4 1 2,1 6-10-2,3-3-2-7,1 4-2 10,-1 3-5-5,-3-1-1 7,0 5 1-9,-1-1 2 4,1 4-2 1,-5-3 0-1,1-1-8 1,0 1-4 0,-1-5-18 0,5-2-7-2,-4-8-33 11,-1-3-35-11,1-7 35 2</inkml:trace>
    </iact:actionData>
  </iact:action>
  <iact:action type="add" startTime="68838">
    <iact:property name="dataType"/>
    <iact:actionData xml:id="d89">
      <inkml:trace xmlns:inkml="http://www.w3.org/2003/InkML" xml:id="stk89" contextRef="#ctx0" brushRef="#br1">18863 7910 148 0,'-4'7'57'1,"4"0"-44"-1,4 7 16 5,-4-3 6 2,4 6-17 1,4 4-5 0,0 0-6-1,0 0-2 2,3 4-3-3,1-1-2-6,4 0 3 11,0-3-4-7,3 0 0 7,1-3-1-7,0-4 0 3,-1-7 0 1,5-4 0-1,-5-10-3 2,5-3 1-2,-4-8-7 2,-1-10-3-3,-3-7-3 4,0 1 0-5,-4-1 9 7,-5 3 4-9,-3 4 12 4,0-3 7 2,-4 10 8-2,0 3 3 1,0 8-5-2,0-1 0 5,0 4-10-6,0 4-4 6,0 3-4-8,0 0 0 5,8 7 0-1,4 0 1 1,0 3-2 1,3 1-2-2,1 3 1 1,4-4 1-2,-1-3 1 4,1 0 1-5,0-7-2 7,-5-3-2-8,1-4 1 2,0-7-1 2,-4-4 2 0,-1-6 1 0,1 3-1-1,-8-7-2 2,-4 4 3-3,0-4 2 5,-4-4 0-7,-4 4 2 4,-3 0-4-2,-1 4 0 2,-4 3-3 0,0 4-1 0,-3 3-1 0,-1 3-2-1,0 8-4 2,5 3-2-4,-1 3-4 8,4 4-1-11,4 7-14 5,4 3-4 2,0 1-45 6,8-1-36-8,8 4 41 2</inkml:trace>
    </iact:actionData>
  </iact:action>
  <iact:action type="add" startTime="69499">
    <iact:property name="dataType"/>
    <iact:actionData xml:id="d90">
      <inkml:trace xmlns:inkml="http://www.w3.org/2003/InkML" xml:id="stk90" contextRef="#ctx0" brushRef="#br1">19802 7320 208 0,'-31'7'77'1,"19"4"-60"0,-8 13 10 3,16-13 1 6,-3 3-12-6,-5-1-2 5,4 5-10-3,-4 3-3 2,4 0-1 0,0 0-3-8,5 3 2 7,6 4 1 1,1-3 0-1,4 3 0 3,4-4 0-5,0-3 0 7,4 0 0-7,-1-4 0 0,5-3 0 3,0-7-3 0,7-7 0 0,-7-7-3-1,3-7-1 3,-3-7-3-5,0-7-1 7,-5 1 1-10,-3-5 4 8,-4 4 5-4,0 0 5 1,-4 4 8 1,-4 6 4-1,0 4-2 2,0 4 2-3,0 3-3 4,0 3 2-5,0 4-10 7,4 7-6-8,4 0 3 2,-1 4 0 3,5-1-3-2,4 4 1 1,0 0 0-1,3 0 0 2,-3 0-16-2,4-3-6 3,-1 3-14-6,-3-7-2 5,0-7-15-4,-1-4-5 3,-3-3-12 7</inkml:trace>
    </iact:actionData>
  </iact:action>
  <iact:action type="add" startTime="69981">
    <iact:property name="dataType"/>
    <iact:actionData xml:id="d91">
      <inkml:trace xmlns:inkml="http://www.w3.org/2003/InkML" xml:id="stk91" contextRef="#ctx0" brushRef="#br1">20003 7125 228 0,'-8'3'85'1,"12"4"-66"-1,0-3 3 4,0-1-1 2,4 4-11 3,-1 0-1-3,5 4-7 2,4 2-2-1,4 5 0 4,-1-1 2-11,5 4 3 5,-1 0-7 6,5 4-3-7,-1-4 5 2,1-4 1 3,-5-3-2-3,1-7-1 2,0-7-4 0,-1-7-1 0,-3-3-1-1,-1-8 0 3,1-3 0-5,-4-3 2 7,-8-1 4-10,0-3 1 7,-8 0 1-2,0-3 2 1,-4 0 5 0,0 3 6-1,0 3-1 2,-4 4 1-2,4 4-3 4,0 3 1-8,0 3-2 4,0 4 0 1,4 4-1-1,0 3 0 1,0 0-2 0,4 7-1 0,4 3 1-1,0 4 3 3,0 4-4-5,4-4-1 8,3 3 0-12,1 1 0 7,4-1-2 0,-1 4-2-1,1 0 1 1,0 0 1 0,-1 3-1 1,5 1-1-4,-5-1 1 5,1 4-1-4,0-3 0 1,-5-1 2 1,1-3-1-2,-4 4-1 3,0-4-2-2,0-1 1 2,-5 1 1-4,1 0 2 6,0 4-1-6,-4-4-1 6,0 0 1-6,-4-4-1 1,0 1 0 9,0-8 0-7,0 4 0 0,-4-7 2 0,0 0 1-1,0-7-4 3,0 4 1-5,-4-1 0 2,1-3 2 1,-1 0-6-2,0 0-1 3,0 0-7-2,-4 0-3 2,0-3-7-3,1-1-3 3,-1 1-3-3,0-4 0 6,0 0-22-10,0 0-10 7,1 3-28 5</inkml:trace>
    </iact:actionData>
  </iact:action>
  <iact:action type="add" startTime="70880">
    <iact:property name="dataType"/>
    <iact:actionData xml:id="d92">
      <inkml:trace xmlns:inkml="http://www.w3.org/2003/InkML" xml:id="stk92" contextRef="#ctx0" brushRef="#br1">20502 6601 172 0,'-4'0'66'1,"4"7"-52"-1,0 3 6 4,0-3-3 4,0 0-10 0,0 4-2-1,0 3-1 1,0 3 0-1,0 4-2 2,0 4 5-9,0 6 3 7,0-3-8 4,4 0 0-7,0-7-2 7,4 0 0-8,-1-7 0 4,5-7 2 2,4-7-6-2,8-7 1 2,3-4-4-3,5-3 2 3,7 0 3-2,0 0 3 5,0 4-2-10,-3 3 0 7,-5 3 5-3,1 8 5 1,-9 3 6 2,-7 3 3-2,-4 4-3 1,-4 0-1-1,-1 4-6 2,-7 3 0-2,-3 0-1 4,-5 0 3-8,-4 3-5 4,-8 4-3 2,-3-4-6-3,-9 1 0 3,9-4-9-3,-1-7-4 4,0-4-27-5,5-6-11 7,-1-8-40 0</inkml:trace>
    </iact:actionData>
  </iact:action>
  <iact:action type="add" startTime="71467">
    <iact:property name="dataType"/>
    <iact:actionData xml:id="d93">
      <inkml:trace xmlns:inkml="http://www.w3.org/2003/InkML" xml:id="stk93" contextRef="#ctx0" brushRef="#br1">21072 6220 132 0,'-4'-3'52'1,"8"6"-41"0,0 4 18 1,0-3 3 10,-1 3-9-9,5 0-3 5,0 3 0-1,4 4-1 1,0 0-10-1,3 3-1-7,1 4 2 8,0 7-6 0,0 0 0-1,-5 4-4 3,1-4-3-5,0-4-5 6,-4-3-2-7,0-3-20 3,-4-4-5 1,-4-4-48 8,0-7-26-10,-4-10 53 3</inkml:trace>
    </iact:actionData>
  </iact:action>
  <iact:action type="add" startTime="71737">
    <iact:property name="dataType"/>
    <iact:actionData xml:id="d94">
      <inkml:trace xmlns:inkml="http://www.w3.org/2003/InkML" xml:id="stk94" contextRef="#ctx0" brushRef="#br1">21021 6039 4 0,'4'-4'0'1</inkml:trace>
    </iact:actionData>
  </iact:action>
  <iact:action type="add" startTime="71852">
    <iact:property name="dataType"/>
    <iact:actionData xml:id="d95">
      <inkml:trace xmlns:inkml="http://www.w3.org/2003/InkML" xml:id="stk95" contextRef="#ctx0" brushRef="#br1">21201 6042 144 0,'16'14'55'1,"-4"-3"-43"-1,4 2 19 1,-9-6 5-1,5 4-12 12,0-1-1-7,4 4-7 1,-1 4 0 1,1-1-9 1,-4 1-2-8,0-1-1 9,-4 1-2-3,-1 3-2 3,-3-4 1-3,0 1-1 5,-4-4 0-7,0 0 2 5,0-1 1-2,0-6 1-1,0-7-5 3,0 0-1-3,0-3-2 3,0-8 3-2,0 1-2 3,0-7-1-6,0-4 5 8,0 0 1-8,-4 0-3 3,0-4-1 1,1 1 1-1,-1-4 2 2,4 0-2-2,0 0 0 1,0-3 3-3,0-1 3 7,0 1-2-7,4 6-2 6,-1 4 0-8,1 4-1 4,0 6 0 0,4 1 0 2,0 6 4-1,4 1 2-1,0 3 2 2,3 3 2-3,5 1 4 4,0 3 3-5,-1 0-5 3,5 3 1-1,-1 4-8 0,1 4-1 2,-4 3-2-3,-1 3 1 3,1 4-18-3,0 4-4 4,-1-1-24-4,-3 0-8 5,0 8-59-1</inkml:trace>
    </iact:actionData>
  </iact:action>
  <iact:action type="add" startTime="72848">
    <iact:property name="dataType"/>
    <iact:actionData xml:id="d96">
      <inkml:trace xmlns:inkml="http://www.w3.org/2003/InkML" xml:id="stk96" contextRef="#ctx0" brushRef="#br1">17185 10100 208 0,'4'7'77'1,"4"0"-60"0,-4 3 6 1,4 1 1 9,-1-1-20-7,1 4-3 5,4 0-2-1,0 4 2-1,0 3 0 1,-1 0 4-8,1 3 4 9,-4 0-3-2,0 1 2-1,-4-4-5 1,0 0 0 0,0-7-1 0,-4-4-2 1,0-10 3 0,0-3 2 0,0-8-2-1,0-3-2 2,0-7-5-4,-4-7-2 7,0-3 0-8,0 0 2 6,-4-8 2-4,0-3 1 0,0-3-2 3,0-1 2-2,5 5 1 1,3 2 2-1,3 4 1 2,1 7 1-3,4 7 2 5,0 7 1-7,4 7 3 2,0 7 1 3,-1 4-3-2,1 6 0 2,4 4-5-3,0 4 0 5,-4-1 1-7,3 8 2 7,1-1-3-7,0 1-2 5,-5-1 0-4,1-3-1 3,0 0 0 0,0-4 2 0,-4-3-1 0,0-3-1-1,-1-4-8 2,-3-7-3-4,0-4-3 7,0-3-1-9,-4-7-1 5,0-7 2 0,0-7 6-1,-4-6 2 1,0-1 4 0,0 0 1 0,4 3 1-2,0 4 0 5,0 7 6-7,4 4 4 8,4 3 1-9,0 7 1 4,0 3-4 2,4 4-3-2,-1 7 0 1,1 4-1-1,4 6 2 2,0 4 1-3,3 7-3 5,1 0-3-7,0 0 0 3,-1 0-1 1,1-7-14-1,-4 0-3 2,-1-4-20-2,-3-6-6 1,-4-8-44 9,0-6-34-13,0-11 48 9</inkml:trace>
    </iact:actionData>
  </iact:action>
  <iact:action type="add" startTime="73567">
    <iact:property name="dataType"/>
    <iact:actionData xml:id="d97">
      <inkml:trace xmlns:inkml="http://www.w3.org/2003/InkML" xml:id="stk97" contextRef="#ctx0" brushRef="#br1">17767 9597 212 0,'0'17'79'2,"7"1"-61"-2,9 3 8 4,-8-11 1 7,4 11-14-7,0 0-2 7,3 4-7-7,1 3-3 8,0 3 0-9,-1 0-1-3,1-3 0 7,-4-3-7 1,0-4 0-1,0-4-26 1,-5-6-10 0,-7-11-31 7,4-4-33-5,-4-10 37-5</inkml:trace>
    </iact:actionData>
  </iact:action>
  <iact:action type="add" startTime="73799">
    <iact:property name="dataType"/>
    <iact:actionData xml:id="d98">
      <inkml:trace xmlns:inkml="http://www.w3.org/2003/InkML" xml:id="stk98" contextRef="#ctx0" brushRef="#br1">17712 9346 80 0,'-4'3'30'2,"4"1"-24"-2,4-4-20 0,-4 0-13 6,7-4-1 2,1 4 2-2</inkml:trace>
    </iact:actionData>
  </iact:action>
  <iact:action type="add" startTime="73943">
    <iact:property name="dataType"/>
    <iact:actionData xml:id="d99">
      <inkml:trace xmlns:inkml="http://www.w3.org/2003/InkML" xml:id="stk99" contextRef="#ctx0" brushRef="#br1">17998 9237 152 0,'4'4'57'1,"0"3"-44"-1,4 0 12 5,0 0 1 2,0 0-12 3,0 7-3-4,0-4-7 4,-1 8-1-5,1-1-1 4,4 4 5-9,-4 0 3 5,4 3-1 2,-4-3 2 3,3 0-2-4,1 4 0 2,0-1 1-1,0 1 1 3,0-1-5-5,3 4-2 6,1-3-4-7,0-1-1 4,-4-3 1-1,-1-4 0 0,-3-3-5 2,-4-7 1-2,-4-7-9 1,0-3-4-1,-4-4 2 2,0-4 4-2,-4 1 4 0,-3-1 4 0,-1-3 2-1,-4 4 3 3,0 3 5-2,1 3 6 2,-1 1-5-4,4 3 0 7,0 3 0-7,1 1 0 6,-1 3-4-8,0 0-3 5,4 3 6-1,0 1 3 0,0 3-1 1,4 3 0 0,1 4-5 0,3 0-3-1,0 0-5 3,3 0-2-5,5 0 5 7,4 0 5-9,4-7-2 3,3-4 1 4,5-6-3-4,4-8-1 3,3-2-15-4,0-12-4 5,5-10-30-5,-1-3-12 7,4-4-28 1</inkml:trace>
    </iact:actionData>
  </iact:action>
  <iact:action type="add" startTime="74517">
    <iact:property name="dataType"/>
    <iact:actionData xml:id="d100">
      <inkml:trace xmlns:inkml="http://www.w3.org/2003/InkML" xml:id="stk100" contextRef="#ctx0" brushRef="#br1">18399 9000 256 0,'-15'7'96'0,"19"-7"-75"0,11 7 10 2,-3-4 1 6,0 4-18-1,4 4-5 0,3-1-5 1,1 8-1-1,3 6-2 2,-3 4-3-9,4 7 1 6,-1 7 1 4,-3-4 0-4,0 1 0 5,-5-4 0-8,1-4 0 4,0-3 2 2,-1-4-1-3,1-3-1 3,-4 0-2-2,0-7 1 2,-4-3-10-3,-5-4-3 5,-3-7-6-7,0-7-3 4,-3-4 6-1,-5-3 5 0,-4 4 5 1,0-4 2 0,-4 3 5 0,1 1 4-1,-1-1 3 2,0 8 3-4,4 0-1 7,1-1 0-8,-1 11-5 2,4 0-1 3,0 3 3-3,0 4 3 3,0 0 0-3,4 4 0 4,1 3-5-4,-1 0-1 5,0 3-1-6,4 1 1 6,0-4-2-7,4 0-1 4,3-7-2-1,5-4 1 2,4-7-1-1,4-6 0-3,3-4-20 4,1-10-10-3,3-4-57 10,1-14-51-10,-9-14 49 3</inkml:trace>
    </iact:actionData>
  </iact:action>
  <iact:action type="add" startTime="75038">
    <iact:property name="dataType"/>
    <iact:actionData xml:id="d101">
      <inkml:trace xmlns:inkml="http://www.w3.org/2003/InkML" xml:id="stk101" contextRef="#ctx0" brushRef="#br1">18706 8766 208 0,'-4'17'79'1,"0"1"-61"-1,0 3 4 11,8-11-4-8,4 4-9 3,4-3-1 2,-1 3-4-1,9 0-3 2,4 3 0-3,-1 4-1-6,1 3 0 10,-5 8 0-5,5 3 0 6,0 3 4-7,-1 1 5 8,1-1-5-9,3 0 0 5,1-10-2-1,-5-3 1 1,1-8-2 0,0-6-1-1,-5-11 1 2,1-7 1-2,-1-11-8 3,-3-6-3-5,0-4 0 2,-4-7 0 1,-4 4 6-2,-4 3 3 3,-4 3 5-2,0 4 2 2,-4 4 5-2,0 10 5 3,-4 3-3-6,4 4 0 9,-4 4-6-11,0 3 0 5,4 7-1 1,0 3 1 0,4 4-7 0,4 0 0-1,4 0-1 1,4 0 0-1,0-3 0 3,3-5 0-5,5-2-20 2,4-11-7 1,-1-11-28-2,1-2-10 4,3-8-34 5</inkml:trace>
    </iact:actionData>
  </iact:action>
  <iact:action type="add" startTime="75579">
    <iact:property name="dataType"/>
    <iact:actionData xml:id="d102">
      <inkml:trace xmlns:inkml="http://www.w3.org/2003/InkML" xml:id="stk102" contextRef="#ctx0" brushRef="#br1">19543 8591 168 0,'-16'14'63'0,"16"0"-49"1,0 4 9 3,0-8 3 6,0 4-9-4,4 0-2 1,0 7 3 0,0 7 0 2,0 3-9-1,4 1 1-8,0-1 1 7,3-3-9 3,5 0 0-6,0-7-2 4,4-3 2 0,-5-4-1-2,5-4-1 2,0-7 1-1,-5-6-1 3,1-7-7-4,-4-8 0 3,0-10-6-3,-9-3 1 5,-3-8 4-7,-3 4 4 5,-1 0 3-3,-4 4 1 2,-8 3 2 0,-4 4 3-1,1 6-9 2,-1 4-2-3,0 4-21 4,5-1-8-5,3 4-39 10,4 4-31-8,4 3 44 1</inkml:trace>
    </iact:actionData>
  </iact:action>
  <iact:action type="add" startTime="75969">
    <iact:property name="dataType"/>
    <iact:actionData xml:id="d103">
      <inkml:trace xmlns:inkml="http://www.w3.org/2003/InkML" xml:id="stk103" contextRef="#ctx0" brushRef="#br1">19861 8253 200 0,'-27'0'74'1,"19"3"-58"-1,-8 8 14 4,12-5 1 5,-4 1-16-3,1 4-3 4,3-1-4-4,0 1 0 4,0 3-4-5,4 0 2-4,0 7 0 10,0 3 0-8,4 4 1 5,0 4-2-1,7 6 2 1,-3 0-6-1,4 8-1 1,4-8-2 0,-1 1 0-1,1-4-18 3,0-7-9-4,0-4-27 5,-1-7-12-8,-3-10-22 12</inkml:trace>
    </iact:actionData>
  </iact:action>
  <iact:action type="add" startTime="76224">
    <iact:property name="dataType"/>
    <iact:actionData xml:id="d104">
      <inkml:trace xmlns:inkml="http://www.w3.org/2003/InkML" xml:id="stk104" contextRef="#ctx0" brushRef="#br1">19873 8504 204 0,'-12'-4'77'1,"8"4"-60"0,-4-3 6 23,8 3 1-23,4-4-11-1,0-2 0 2,4-5-16 9,4-3-5-7,0 0-65 3,3-3-29 1,1-1 23 0,0 1 15 0</inkml:trace>
    </iact:actionData>
  </iact:action>
  <iact:action type="add" startTime="76524">
    <iact:property name="dataType"/>
    <iact:actionData xml:id="d105">
      <inkml:trace xmlns:inkml="http://www.w3.org/2003/InkML" xml:id="stk105" contextRef="#ctx0" brushRef="#br1">20081 8050 144 0,'0'10'55'1,"4"-3"-43"-1,4 7 16 7,0-7 5-1,0 4-14 4,4-1-5-5,3 8-5 7,1-1-1-9,0 4-4 4,3-3-3-6,-3 6 0 6,0 1-1 0,-4-1 0 2,-1 0 4-3,-3 1 5 3,0-4-1-3,-4-4 3 5,-4 1-6-7,0-8-1 4,0-3-2 0,-4 0 1-1,-4-7-13 0,-3-7-6 1,-1-3 2 0,-4-4 0-1,0-7 9 2,1-7 4-3,3-7 0 5,0-3 0-7,4-1 3 4,4 1 3 1,0-1 0 0,4 8 0-2,4 3-3 0,4 4-2 1,4 6-2-3,4 1 1 7,3 3 7-9,1 3 4 10,0 4 6-11,-1 0 2 6,-3 7-1 0,0 4 0-1,-1 3-9 2,1 7-3-3,0 3-3 3,-1 4 1-2,-3 7-7 4,0 0 1-7,0 0-12 2,0 0-3 2,-1-4-15-1,1-3-7 2,0-7-27 6,0-7-43-8,0-10 30 3</inkml:trace>
    </iact:actionData>
  </iact:action>
  <iact:action type="add" startTime="77020">
    <iact:property name="dataType"/>
    <iact:actionData xml:id="d106">
      <inkml:trace xmlns:inkml="http://www.w3.org/2003/InkML" xml:id="stk106" contextRef="#ctx0" brushRef="#br1">20596 7743 140 0,'0'-7'55'1,"4"7"-43"-1,-8 0 19 24,4 0 5-23,0 7-7-1,-4 0-2 4,0 3-4 2,0 4-3 3,0 4-10-3,0 3-4-6,1 0-2 11,-1 3 4-7,0 4 5 8,4 3-5-9,0 1-2 4,4 3-6 1,3-7 0 0,1-4 0-1,4-3 0 1,4-7 2 1,0-4 1-3,3-6-6 4,1-11-2-5,0-7-1 2,-1-3 4 1,-3-8-4 0,0-3 0-1,-5-3 0 0,-3-4 4 2,-8 7 1-2,0 0 3 3,-4 3 3-6,0 5 2 8,0 2-1-9,4 8-1 5,0 3-3-1,0 3 1 1,4 4-2-1,4 7 2 1,0 4-2 1,4 3 2-3,0 0-9 4,0-1-3-4,-1 1-20 1,1 0-6 0,0-3-20 0,-4-8-5 3,-8-3-21 5</inkml:trace>
    </iact:actionData>
  </iact:action>
  <iact:action type="add" startTime="77472">
    <iact:property name="dataType"/>
    <iact:actionData xml:id="d107">
      <inkml:trace xmlns:inkml="http://www.w3.org/2003/InkML" xml:id="stk107" contextRef="#ctx0" brushRef="#br1">20867 7533 176 0,'-8'21'68'2,"5"-7"-52"-2,3 0 12 3,3-3 3 4,1 3-12 0,4-4-1 1,0 4-4-1,0 0-1 2,0 3-7-2,0-3 0-7,0 4 1 10,-1-1 1-6,-3 1 0 8,0 3-7-9,0-4 0 5,-4 1-1-1,0-4 0 1,4-4 2-1,-4-3 1 1,0-3-4 0,0-4-1-1,0-7-2 3,0-4 0-4,0-6-4 5,0-4 0-8,-4-11 2 4,0-6 1 1,4-4 3 0,0 0 1 1,0 4 1-3,0 6 2 3,4 1-3-3,0 6 0 5,4 4 3-7,0 4 1 5,-4 6 3-3,4 4 3 1,-1 7 5 2,1 7 3-3,0 7-3 3,4 7 0-2,0 4-6 3,0 3-3-6,-1 3 0 10,-3-3 1-12,0-3-5 4,0-1-3 3,-4-3 1-2,0-4 0 2,0-3 1-3,-4-7 2 4,0-7-12-5,0-3-3 6,0-11-7-7,0-11-1 5,-4-6 5-4,0-7 2 3,0-8 6 0,0-3 5 0,0 4 4 0,4 6 4-1,0 5-2 3,4 6-2-5,0 7 2 6,4 7 2-7,0 7 2 2,0 3 1 4,3 8-2-4,1 6 1 4,0 4-2-5,0 7 2 6,-1 7-4-7,1 0 0 8,0 0-1-9,0 0-2 6,0-4-19-3,-1 4-8 1,1-3-19 2,0-8-7-2,-4-3-44 8</inkml:trace>
    </iact:actionData>
  </iact:action>
  <iact:action type="add" startTime="78185">
    <iact:property name="dataType"/>
    <iact:actionData xml:id="d108">
      <inkml:trace xmlns:inkml="http://www.w3.org/2003/InkML" xml:id="stk108" contextRef="#ctx0" brushRef="#br1">21209 7184 228 0,'-8'3'88'1,"12"4"-69"0,4 4 8-1,0-4 1 3,0 3-13 5,0 4-3-1,4 0-3 3,3 7-1-5,1 4-4 6,0-1-5-11,-1 1-2 4,-3 3-9 2,0-4-3 3,-4-7-21-2,-4-3-7 1,0-7-59 8</inkml:trace>
    </iact:actionData>
  </iact:action>
  <iact:action type="add" startTime="78403">
    <iact:property name="dataType"/>
    <iact:actionData xml:id="d109">
      <inkml:trace xmlns:inkml="http://www.w3.org/2003/InkML" xml:id="stk109" contextRef="#ctx0" brushRef="#br1">21441 7044 232 0,'-8'25'88'2,"8"-15"-69"-2,0 1 13 2,4-4 2 8,4 0-20-5,0 3-5 6,0 1-6-6,4-1-3 6,-5 1 1-7,1 3-1-4,0 0 2 7,0-1-1 1,-4 5 2-1,0-1-4 0,-4 1-2 1,0-4 2 1,0 0 2-2,0-4-2 1,4-3 0-2,-4-7-10 5,8-3-5-7,-1-8-6 3,1-3 1 1,0-7-6-1,0-3 0 2,0-11 9-2,-4-3 6 1,0-4 10-1,0 3 6 3,4 4 13-6,-4 4 7 10,3 6-8-13,1 5-2 7,0 6-8 0,0 3-2-1,0 8 0 2,4 6 0-3,-1 8-2 4,1 6 1-4,4 4-2 4,0 3-1-5,-1 1 1 2,5-1-1 1,0-3-7-2,3-3-3 3,1-8-1-2,-1-3-1 1,1-10-4-1,7-8-3 3,-3-13-5-5,-5-8-2 7,5-3 7-9,-8-6 4 4,-5-5 11 1,-7 1 5-1,-8-1 15 1,-4 4 9 0,0 1 5 1,-4 9 4-3,-3 4-5 4,-1 7-3-5,-4 7-10 2,0 7-3 1,1 4-3-2,3 6-1 3,0 4-8-2,0 4 0 2,1 6 1-3,7 4 1 4,4 4-4-5,8 2 1 6,7 5 0-7,5-4 0 3,3-4 0 2,9-6 2-2,3-4-3 1,1-7 0-2,-5-7-4 4,1-4 1-4,-1-3 2 5,0-3 1-7,-3-4-2 4,-1 3 0-1,-3 4 2-1,0 7 2 3,-5 7 2-2,1 7 1 2,-4 7 0-3,-1 11 2 4,-3 3-1-5,-4 0 2 7,-4-1 0-9,-4 1 1 6,-4-3 4-3,-4-1 3 1,-4 1-4 1,-3-1-1 0,-1-3-4 0,0 0-1-1,0-7-3 4,-3-4-2-7,-1-6 1 4,4-8-1-1,1-6-7 0,3-8 0 1,0-6 1-1,0-11 3 3,4-17 2-5,5-11 3 5,3-11-1-5,7-3-1 6,1 1 1-7,4 2-1 5,0 8-5-4,0 3 1 4,-1 11-7-1,1 6-3-1,0 15-17 2,0 6-5-2,4 8-23 3,-1 10-8-6,1 10-24 12</inkml:trace>
    </iact:actionData>
  </iact:action>
  <iact:action type="add" startTime="80655">
    <iact:property name="dataType"/>
    <iact:actionData xml:id="d110">
      <inkml:trace xmlns:inkml="http://www.w3.org/2003/InkML" xml:id="stk110" contextRef="#ctx0" brushRef="#br1">21634 15352 88 0,'-28'3'35'1,"16"-6"-27"-1,-7 3 9 3,11 0 2 5,-4 3 8 0,-4-3 6 1,1 4 0-4,-1-4 0 3,4 3-12-1,8 1-3 3,0-4-10-4,4 0-1-6,12 0 0 10,8 0 1-5,7 0 2 1,9-4-1 1,11 4 0 2,8 0-5-1,4-3-1 0,8-1-1 1,7 1 1-3,-7-4-2 4,-4 0-1-5,-12 0-2 2,-8 3 1 0,-11 1 5 1,-13-1 5-1,-11 1-5 1,-12-1-2 0,-15 1-1 0,-13-1 1 1,-11 1 3-4,-8 3 2 6,-4 0 1-8,-4 3 0 6,-4 1-2-2,8-1 1 0,12-3-6 1,7 0-1-1,9 0 0 2,15-3 2-2,12-4-1 2,16 3-1-3,11-2 1 1,13-1-1 1,7-4 0-2,12 4 2 3,11-3-8-2,-3-1-1 2,0 4-7-3,-8 0-2 4,-8 0-15-5,-8 4-8 6,-11 3-41 1,-17 10-47-5,-15 1 41 0</inkml:trace>
    </iact:actionData>
  </iact:action>
  <iact:action type="add" startTime="81644">
    <iact:property name="dataType"/>
    <iact:actionData xml:id="d111">
      <inkml:trace xmlns:inkml="http://www.w3.org/2003/InkML" xml:id="stk111" contextRef="#ctx0" brushRef="#br1">25921 15125 72 0,'8'-11'27'1,"-4"11"-21"-1,4 0 5 4,-8 0 3 5,0 0-8-2,4 0-3 1,-4 0 13 0,0 0 6 0,0 0 3 1,0 0 2-3,0 7-2 4,-4 0 2-6,-4 0-9 2,-4 0 0 3,-3 0-11-2,-1 0 5-7,4 0 1 9,4 0 0-3,4 0 0 3,8 0-1-2,8 0 2 3,8-3 2-5,3-1 2 2,9-3-6 0,3 0-2 1,8 0-5 0,0 0-2-1,1 0-1 1,-5-3-2 1,-4-1 1-2,-11 1 1 0,-4-1 1 3,-13-3 3 1,-18 0-1-2,-13 4-5-2,-7-1 0 1,7 1 0-1,-19-1 2 1,-4 4 1-1,0-3 1 3,7-1-2-5,9 4-2 6,7 0 1-8,8 0-1 5,9 0 2 0,11 0 1-1,11 0 1 2,13-3 0-2,11-1-5 2,12-3-1-3,4 4 1 4,0-4 0-6,4 0 1 4,-4 0 0-1,-4 0 0 0,-11 0 0 1,-9 0 2 0,-11 3 3 1,-12 1-2-4,-16 3 0 6,-16 0-1-6,-15 0 1 4,-8 7 0-3,-8-4 1 1,-4 4-9 1,0-3-4-1,4-1-20 1,0 1-8 1,11-1-39-1,17 4-16-2,15-7-9 9</inkml:trace>
    </iact:actionData>
  </iact:action>
  <iact:action type="add" startTime="87018">
    <iact:property name="dataType"/>
    <iact:actionData xml:id="d112">
      <inkml:trace xmlns:inkml="http://www.w3.org/2003/InkML" xml:id="stk112" contextRef="#ctx0" brushRef="#br2">21645 8539 140 0,'4'-7'55'2,"0"7"-43"-2,8-4-1 4,-4 1-2 4,0-1-6-1,4 1-2 2,-1-1 11-1,1 1 4-1,4 3-8-1,0-4 7-6,-1 4 4 11,5 0-1-7,0 0 1 4,-1 4-1 0,5 3 0-1,3 3 0 0,1 4-2 1,-1 7-4 0,5-3 0-2,3-1-1 4,1 8 1-4,-1-4-6 6,0 3-4-9,1 1-1 5,-5-1 1-1,1 0-1 1,-1 1 2 0,-3-1 2-1,-1 1 4 2,1-1 0-3,-1 1 0 4,1 3-1-5,-1 0 2 3,1 3-3-1,-1 4-2 0,-3 3 0 2,-1 4 1-3,-3 0-3 3,-4 0-2-4,-1 3 2 6,-3 1 0-6,-4-4 1 7,0 0 0-10,0-4-5 6,0 0 1 1,-1 1 0-2,-3-1 2 1,0 1-1-1,0 3-1 2,0-1-2-4,0-2 1 7,0-1-4-8,0-3 1 8,0 0-9-9,0 0-4 4,4-10-5 1,-4-5 1-1,0-6-21 2,-4-7-8-3,0-7-69 9</inkml:trace>
    </iact:actionData>
  </iact:action>
  <iact:action type="add" startTime="88115">
    <iact:property name="dataType"/>
    <iact:actionData xml:id="d113">
      <inkml:trace xmlns:inkml="http://www.w3.org/2003/InkML" xml:id="stk113" contextRef="#ctx0" brushRef="#br2">22730 8665 104 0,'4'0'38'2,"0"0"-29"-2,-4 3-3 13,8-3 27-6,0 0-8 2,0 0-9-4,-1-3-5 1,1-1-1 3,0-3 4-3,0 0-8 3,0-3 3-9,0-4 2 6,0-4-4 4,-1 1-2-5,1-4 0 6,-4-4 1-6,-4 4 1 7,0 0 3-10,0 4-5 6,0 0-1 1,0 6-2-3,-4 1-2 2,4 3 5 1,0 3 1-1,0 1-2-2,0-1-1 6,0 4 1-9,0 0 2 3,0 0-1 3,4 7 2-2,0 0 0 1,4 4 1-1,0 3 0 1,0 3 2-1,0 4-5 3,3 3-1-6,1 1-2 9,4 6-2-11,-4 1 1 6,-4 3-1 0,-1 0 0 0,1-1 0 0,0-2 0 0,0-1 2 2,-4 1 1-6,0-4 1 6,-4 0 0-5,0 0 0 3,0 0 0-1,0-1 0 0,4 1-5 2,0 0-1-3,0-3-6 3,3-4-2-3,1-7-22 4,0-4-6-4,0-3-67 8,0-7-33-6,-8 0 67 0</inkml:trace>
    </iact:actionData>
  </iact:action>
  <iact:action type="add" startTime="91703">
    <iact:property name="dataType"/>
    <iact:actionData xml:id="d114">
      <inkml:trace xmlns:inkml="http://www.w3.org/2003/InkML" xml:id="stk114" contextRef="#ctx0" brushRef="#br2">18167 13550 120 0,'0'-11'46'2,"4"15"-35"-2,0-1 18 3,-4-3 7 5,4 4-14-1,4-1-4 0,-4 4-3 2,4 4 1-1,0-1-9 0,0 4 2-8,-4 0 2 7,-1 4-2-1,1 3 2 5,0 0-6-6,0 3-3 1,-4 1-4 2,0-1 1-1,0-3-15 1,0-4-6-1,0-3-27 2,0-7-11-2,0-7-15 8</inkml:trace>
    </iact:actionData>
  </iact:action>
  <iact:action type="add" startTime="91990">
    <iact:property name="dataType"/>
    <iact:actionData xml:id="d115">
      <inkml:trace xmlns:inkml="http://www.w3.org/2003/InkML" xml:id="stk115" contextRef="#ctx0" brushRef="#br2">18281 13152 184 0,'0'-11'68'1,"-4"11"-52"-1,-3 4-8 0,7-4-6 0,0 0-25 4,0 0-10 1,0 0-36 7,7 3-16-8</inkml:trace>
    </iact:actionData>
  </iact:action>
  <iact:action type="add" startTime="92212">
    <iact:property name="dataType"/>
    <iact:actionData xml:id="d116">
      <inkml:trace xmlns:inkml="http://www.w3.org/2003/InkML" xml:id="stk116" contextRef="#ctx0" brushRef="#br2">18836 13232 100 0,'-4'-17'38'1,"0"13"-29"-1,-8-3 14 6,8 7 8 4,-4-3-8-5,-4 3-4 2,1 0-2 1,-5 0 2-2,-4 0-11 3,4 0 0-9,1 3-1 7,-1 4 3 1,0 0 4-1,1 4-2 2,-1 3 1-3,0 3-5 5,0 4 0-7,5 4-3 4,-1 2 0-1,0 5-3 0,0 3-2 2,4 3 1 0,0-3 1-2,1-3-1 0,-1 2 2 2,4-2-2-3,0-1-1 0,0 4-2 2,4-3 1-1,-4 3-1 1,4-4 0 0,0 0 0 0,-4-3-2-2,0-7-26 5,0-3-12-6,-4-8-52 10</inkml:trace>
    </iact:actionData>
  </iact:action>
  <iact:action type="add" startTime="92588">
    <iact:property name="dataType"/>
    <iact:actionData xml:id="d117">
      <inkml:trace xmlns:inkml="http://www.w3.org/2003/InkML" xml:id="stk117" contextRef="#ctx0" brushRef="#br2">18340 13602 176 0,'-8'-7'68'2,"12"11"-52"-2,8-8 14 0,-4 4 6 0,4 0-16 6,8 0-6-1,-1 0-8 6,5-3-3-7,3-1-1 5,1-3-10-9,-5 4-5 7,5-1-57 7,-5-3-55-6,5 4 36 1</inkml:trace>
    </iact:actionData>
  </iact:action>
  <iact:action type="add" startTime="92872">
    <iact:property name="dataType"/>
    <iact:actionData xml:id="d118">
      <inkml:trace xmlns:inkml="http://www.w3.org/2003/InkML" xml:id="stk118" contextRef="#ctx0" brushRef="#br2">19197 13292 124 0,'-4'3'46'1,"4"1"-35"0,4-1 18 5,-4 4 9 1,0-7-15 1,4 7-2-2,0 3-4 5,0 1 1-7,-4 3-10 10,0 3 2-14,4 8 1 1,-4 6-2 7,4-3 2 0,-4 0-2-1,4 0 2 1,-4 0-6-1,0 0-1 3,0 0-2-5,0 0 1 7,0 0-7-9,0-4 1 4,0-3-23 1,0-3-8 0,0-4-25 0,0-7-8-1,4-4-10 8</inkml:trace>
    </iact:actionData>
  </iact:action>
  <iact:action type="add" startTime="93174">
    <iact:property name="dataType"/>
    <iact:actionData xml:id="d119">
      <inkml:trace xmlns:inkml="http://www.w3.org/2003/InkML" xml:id="stk119" contextRef="#ctx0" brushRef="#br2">19177 13449 192 0,'-7'7'74'3,"11"3"-58"-3,3 1 3 4,1-4-4 2,4-4-13 3,4 1 0-3,3-4-15 4,1 0-5-5,4-4-25 7,-1 1-11-9,1-8-13 4,-1-3-4 0</inkml:trace>
    </iact:actionData>
  </iact:action>
  <iact:action type="add" startTime="93339">
    <iact:property name="dataType"/>
    <iact:actionData xml:id="d120">
      <inkml:trace xmlns:inkml="http://www.w3.org/2003/InkML" xml:id="stk120" contextRef="#ctx0" brushRef="#br2">19508 13197 144 0,'0'0'55'1,"3"7"-43"-1,-3 0 10 6,0 0 1 10,4 4 0-15,0 6 3 4,0 1 1 6,0 3 1-7,0 3-15 3,4 4 3-7,0 3 2 8,-4 8-8-1,0-4-3 1,-4 0-2-1,0 0-1 2,0-4-5-3,-4 0 1 5,0-3 0-7,4-3 0 4,0-4 0 0,0-4 2-2,0-3-1 2,0-3-1-1,0-4-2 2,0-7 1-3,4-4-4 4,0-6-1-4,0-1-2 5,0-6 0-8,3-4 0 5,1-11 2 0,0 1 4-1,0-1 1 2,0 8 1-2,0 3 0 2,4 4-3-3,-5 3 2 4,1 7 3-5,4 3 1 2,0 8 1 1,-4 3 2-2,3 7 1 2,-3 3 1 0,4 1-2 0,0-1-1-1,0 4-1 3,-1-4 2-5,1 1-3 6,4-4-2-7,4 0 0 3,3-4-1 0,-3-3-3 1,0-3 2 0,3-4 1 0,1 0 2 0,-1-7-1-2,-3-4-1 5,0-3 3-6,-1-3 0 2,-3-8-6 1,-4 1-2-2,-4-4 2 3,-4 0 1-2,-4 0 2 2,0 4 2-4,-4 3 1 7,0 0 1-9,-4 10-2 10,0 8-2-11,0 6 1 6,0 8-1 0,0 10 0-1,0 0 2 2,1 7 1-2,3 0 1 1,0 0-2-1,4-4-2 3,4 0-4-5,0 1 0 3,3-1 0-1,5 1-1-1,4-4-12 2,0 0-6 0,3-4-13 0,1-6-4-2,0-4-39 10,3-7-36-5,9-4 41-8</inkml:trace>
    </iact:actionData>
  </iact:action>
  <iact:action type="add" startTime="94106">
    <iact:property name="dataType"/>
    <iact:actionData xml:id="d121">
      <inkml:trace xmlns:inkml="http://www.w3.org/2003/InkML" xml:id="stk121" contextRef="#ctx0" brushRef="#br2">20184 13449 200 0,'-16'10'77'2,"16"-3"-60"-2,4 7 8 5,-4-7 0 12,8 7-15-15,-1 4-3 6,1 2-1-1,0 1-3 1,0 0-2-8,0 0 2 9,-4 0-2-3,0 0 2 3,-4-3-2-3,0-1-1 4,-4-3 3-5,0-3 2 7,0-1 0-9,0-3 2 4,0-7-6 1,0-3-1-1,0-4 0 3,4-4 2-5,4-3-3 4,0-3-2-2,0-4-1 3,4-11 3-6,0 4 0 5,0 0 1-3,-1 4 0 3,1 3 0 0,0 4-3-2,4 3 0 1,0 3-1 0,0 1 3 2,-1 3-20-5,5 3-8 5,0 1-36 0,-1-1-49-1,5 8 28-3</inkml:trace>
    </iact:actionData>
  </iact:action>
  <iact:action type="add" startTime="94514">
    <iact:property name="dataType"/>
    <iact:actionData xml:id="d122">
      <inkml:trace xmlns:inkml="http://www.w3.org/2003/InkML" xml:id="stk122" contextRef="#ctx0" brushRef="#br2">20451 13588 184 0,'0'7'71'2,"8"-3"-55"-2,-1-4 9 0,1 0-1 6,4 0-14 3,4-4-3-3,0-3-5 3,-1-7-2-2,1 0 1 2,0 0-6-9,-5-10 1 6,1 3 0 5,-4 0 2-7,-4 4 7 8,-4 6 7-9,-4 4 3 4,-4 7 3 1,0 4-8 0,-3 6-1 0,-1 8-5-1,0 3-1 2,0 0-1-3,0-1 1 4,5 1 0-5,-1 0 3 2,4 0-5 3,4-3-1-3,4-1 0 1,4 1 2-2,3-1-1 4,5 1-1-3,4-4-19 2,3-4-10-5,5-6-36 11,3-8-16-15,13-3-1 15</inkml:trace>
    </iact:actionData>
  </iact:action>
  <iact:action type="add" startTime="95320">
    <iact:property name="dataType"/>
    <iact:actionData xml:id="d123">
      <inkml:trace xmlns:inkml="http://www.w3.org/2003/InkML" xml:id="stk123" contextRef="#ctx0" brushRef="#br2">20922 13099 112 0,'-8'-6'44'1,"8"6"-35"-1,0 0 14 5,0 0 2 3,0 0 0 3,0 0 0-8,-3 3-1 5,3 4 2-1,-8 0-14 1,0 7-2-7,-8 3 0 7,0 4-4 0,-3 4-1-1,-1-1-9-1,0 1-3 5,5-4-25-7,3-4-9 4,0-6-45 6</inkml:trace>
    </iact:actionData>
  </iact:action>
  <iact:action type="add" startTime="95605">
    <iact:property name="dataType"/>
    <iact:actionData xml:id="d124">
      <inkml:trace xmlns:inkml="http://www.w3.org/2003/InkML" xml:id="stk124" contextRef="#ctx0" brushRef="#br2">21170 13309 112 0,'-8'7'44'0,"4"0"-35"0,-4 3 3 6,4-3 0 2,-4 4-2 2,1-1 2-5,-5 1-2 7,-4 3 1-9,0-4-2 5,1 4 2 0,-1-3-6-1,4-1 6-7,0-3 2 9,1 4-4-3,3-8-1 3,0 4-6-3,4 0-4 5,4 0-2-7,8-3 3 4,4 3-2-1,-1-7-1 0,5 0 0 1,4 0 3-1,-1 0-2 2,-3 0-1-2,0 7 3 2,-4 3 2-4,-5 4 6 6,-3 4 6-7,-4 2 2 5,-4 1 3-3,-3 0-1 2,-5 0 1 0,-4 0-7-1,0-3-2 1,-3-1-5 0,3-3-3 1,0-3-7-3,1-4-4 1,-1-4-32 1,4-3-15-2,0 0-32 9</inkml:trace>
    </iact:actionData>
  </iact:action>
  <iact:action type="add" startTime="96251">
    <iact:property name="dataType"/>
    <iact:actionData xml:id="d125">
      <inkml:trace xmlns:inkml="http://www.w3.org/2003/InkML" xml:id="stk125" contextRef="#ctx0" brushRef="#br2">22066 13543 100 0,'0'-14'38'2,"4"4"-29"-1,0-4 3 4,-4 10 3 0,0-3-9 3,0-3-1-1,-8-1 6 1,0 1 2 0,-4 3 7-1,-7 0 4 3,-1 0 1-5,-4 3 2 6,1 1-15-7,-5 3 4-4,1 7 2 7,-1 3-4 1,-7 8 0-1,7 3-8 1,1 3-2-1,3-3-2 2,5 0-2-3,3-4 1 5,8 1-1-7,4-4-3 9,8-4 2-11,4-3-1 6,4-3-2 0,3-8-2 0,5-3-1 0,4-3 1-1,-1-4 4 2,-3-4-1-3,0 1-1 5,-1 3 3-7,-3 4 0 2,-4 3 3 2,-4 3 1 0,-4 11-1 1,-1 3 1-2,-3 4-2 2,0 0 2-4,0 0-4 6,-3 0 0-7,-1 0-12 5,4 0-5-3,0-3-32 1,4-4-15 2,3 3-13 6</inkml:trace>
    </iact:actionData>
  </iact:action>
  <iact:action type="add" startTime="97289">
    <iact:property name="dataType"/>
    <iact:actionData xml:id="d126">
      <inkml:trace xmlns:inkml="http://www.w3.org/2003/InkML" xml:id="stk126" contextRef="#ctx0" brushRef="#br2">22585 13086 164 0,'-4'-7'63'2,"4"7"-49"-2,8 3 14 2,-8-3 4 5,4 4-7 5,0-1 0-9,-1 4-5 4,5 0-1 1,0 0-10 1,0 3 8-9,4 4 5 7,-4 4-2 1,0 6 0 0,-5 8-11-1,-3 10-3 2,0 7-2-3,0 6 0 0,0 1-5 2,-3-7-1 0,3-3 1 0,3-5 2 0,-3-6-16 0,8-7-6-3,0-10-17 6,0-4-4-6,4-7-39 10,4-11-50-6,3-6 33-4</inkml:trace>
    </iact:actionData>
  </iact:action>
  <iact:action type="add" startTime="97599">
    <iact:property name="dataType"/>
    <iact:actionData xml:id="d127">
      <inkml:trace xmlns:inkml="http://www.w3.org/2003/InkML" xml:id="stk127" contextRef="#ctx0" brushRef="#br2">22872 13030 200 0,'-16'7'77'2,"12"3"-60"-2,-4 4 17 0,8-7 4 0,0 4-16 11,0 3-4-8,4 3-5 5,0 4-1 0,4 3-6-1,0 8 0-6,-4 3 4 6,-4 7-6 0,0 7 0 2,0 6-2-3,-4-2 1 4,-4-4-4-5,4-4 0 7,0-3 1-9,0-4 2 4,4-6-8 1,0-8-3-1,4-6-26 3,-4-4-10-2,0-14-140 16,4-4 81-20</inkml:trace>
    </iact:actionData>
  </iact:action>
  <iact:action type="add" startTime="97897">
    <iact:property name="dataType"/>
    <iact:actionData xml:id="d128">
      <inkml:trace xmlns:inkml="http://www.w3.org/2003/InkML" xml:id="stk128" contextRef="#ctx0" brushRef="#br2">22522 13222 188 0,'-12'-7'71'1,"8"7"-55"-1,8 0 4 0,-4 0 0 3,8 0-10 8,4 0-1-8,3 0-1 6,9 0 2-2,7 0-5 1,1-4-1-8,3 1 0 8,1-1 0-1,-1-3 2 1,0 0-8-2,1 0 0 5,-5 0-16-7,-3 0-3 8,-9 4-42-2,-3-1-52-1,0 4 28-2</inkml:trace>
    </iact:actionData>
  </iact:action>
  <iact:action type="add" startTime="98174">
    <iact:property name="dataType"/>
    <iact:actionData xml:id="d129">
      <inkml:trace xmlns:inkml="http://www.w3.org/2003/InkML" xml:id="stk129" contextRef="#ctx0" brushRef="#br2">22549 13498 136 0,'20'14'52'2,"-8"-14"-41"-2,15 7 7 3,-11-4 0 4,8 4 5 3,7-3 3-5,4-1-2 6,5-3-1-7,3 0-12 8,4-3-7-11,0-1 0 1,4 1-14 5,-4-4-3 1,-3 0-69 8,3 0-41-9,-8-4 52 2</inkml:trace>
    </iact:actionData>
  </iact:action>
  <iact:action type="add" startTime="100365">
    <iact:property name="dataType"/>
    <iact:actionData xml:id="d130">
      <inkml:trace xmlns:inkml="http://www.w3.org/2003/InkML" xml:id="stk130" contextRef="#ctx0" brushRef="#br2">23744 13211 108 0,'-16'-3'41'2,"12"3"-32"-2,-7 3 15 4,7-3 5 4,-4 4-3 0,-4-1 2 0,-4 1-7-2,1 3-3 5,-5 0-10-7,0 3 6-4,1 1 5 7,-5 3-4 1,4 3 2-1,1 4-6 0,3 3 1 1,4 8-5 0,4 3-2-2,8 3-2 4,4-6 0-4,8-1-4 5,4-3-2-6,7-7-20 5,5-4-8-3,7-6-26-1,5-4-9 3,15-7-16 6</inkml:trace>
    </iact:actionData>
  </iact:action>
  <iact:action type="add" startTime="100669">
    <iact:property name="dataType"/>
    <iact:actionData xml:id="d131">
      <inkml:trace xmlns:inkml="http://www.w3.org/2003/InkML" xml:id="stk131" contextRef="#ctx0" brushRef="#br2">24094 13194 212 0,'-32'7'82'2,"17"0"-64"-2,-5 3 9 1,12-3-2 6,-4 4-18 0,1-1-3 2,-5 8-5-2,0 3-1 2,0 3 2-4,1 7 0-5,3 4 2 8,0 0 1-1,4-3 3 0,4-4-3 1,4-4-2-1,4-3 2 1,4-7 2-1,4-4-4 2,4-10-1-3,11-10-11 5,-3-7-5-7,3-8-3 4,1-3 1 0,-5 0 10 2,-3-3 4-3,0 6 6 0,-5 8 1 2,-3 6 10-3,-4 4 3 4,-4 11-3-5,0 3-3 1,0 7-5 2,-4 3-2-2,0 8-1 3,4-1-2-3,0-3-6 4,0 0-1-5,-1-3-26 5,5-8-10-5,0-6-51 11</inkml:trace>
    </iact:actionData>
  </iact:action>
  <iact:action type="add" startTime="101086">
    <iact:property name="dataType"/>
    <iact:actionData xml:id="d132">
      <inkml:trace xmlns:inkml="http://www.w3.org/2003/InkML" xml:id="stk132" contextRef="#ctx0" brushRef="#br2">24392 13264 252 0,'-7'17'96'2,"7"1"-75"-1,4 9 6 6,-4-9-4-5,0 3-15 7,0 3-2-3,3 8-4 2,-3-1-2-1,0-3 1 1,4-3-1-8,-4-4 0 9,0-4 0-3,0-7 2 4,0 1-1-4,-4-8 2 5,4-3-13-8,4-7-6 4,0-7 6 1,4-6 5-1,4-8-3 2,4-4-2-3,-1-3 1 4,1-3 0-4,0 3 6 5,0 3 3-7,-1 5-1 5,1 2 0-3,0 8 3 1,-4 3 1 1,-1 3 3 0,1 4 3 0,0 4 0 0,0 3 0 1,0 7 3-4,-5 7 3 6,1 10-6-7,0 4-1 2,0 3-9 4,0 4-1-4,0 0-5 2,3 4 2-1,1-8-21 2,0-3-8-3,4-7-23 5,-1-7-6-7,5 0-22 11</inkml:trace>
    </iact:actionData>
  </iact:action>
  <iact:action type="add" startTime="101657">
    <iact:property name="dataType"/>
    <iact:actionData xml:id="d133">
      <inkml:trace xmlns:inkml="http://www.w3.org/2003/InkML" xml:id="stk133" contextRef="#ctx0" brushRef="#br2">25308 13274 120 0,'-8'0'46'1,"12"7"-35"-1,-4-7 9 4,0 0 3 3,0 0-5 1,4 4 2-1,-4-4 0 3,4 7 2-5,0 0-12 8,0 0 5-13,0 3 5 2,0 0-7 5,-4 4 0 2,0 0-5-2,0 0 0 1,0 7-3-2,-4 0 0 4,0 0-3-4,0-3-2 5,0-4 1-7,0 0 1 5,0-7-1-4,0 0-1 3,0-7-2 0,4 0 1 0,0-7-1 0,0-4-2-2,0-3 0 4,0-3 0-4,-4-4 0 5,4-7 0-8,-3 0 0 4,3 0 3 2,0 0 0-2,0-3 1 2,0-1 0-1,3 1 2 0,5 6-1-1,0 4-1 3,0 0-4-6,4 7 0 4,-4 0 2-2,3 4 3 2,1 3 0 0,0 3-1-1,4 1 3 2,-1 3 0-3,1 0 3 4,0 3 1-5,0 1-3 7,-1 3-1-9,1 0 1 4,-4 3 2 1,0 1-1-1,-1 3 0 2,-3 0-1-3,0 3 0 4,0 1 0-4,0 3 2 5,-4 3-5-7,0 1-1 4,-4 3-2-1,0 3 0 0,0 0 2 1,0-3 2 0,-4 4-8-1,4-8-3 1,0-3-26 0,0-7-12-1,4-7-58 7</inkml:trace>
    </iact:actionData>
  </iact:action>
  <iact:action type="add" startTime="102331">
    <iact:property name="dataType"/>
    <iact:actionData xml:id="d134">
      <inkml:trace xmlns:inkml="http://www.w3.org/2003/InkML" xml:id="stk134" contextRef="#ctx0" brushRef="#br2">26059 13162 184 0,'-16'-7'71'1,"8"11"-55"-1,-7-4 2 5,11 3-3 5,-4 1-10-5,0-1-1 4,-4 4 0-3,-4 0 2 4,1 0-3-4,-1 4 9-6,0-1 5 11,-3 4 2-8,-1 4 3 5,4 6-8 0,0 4-1-1,5 3-7 2,3 1-2-3,4 3-2 3,4 0-2-2,4-7 1 3,8-7 1-6,3-4-8 5,1-6-3 0,4-11-4-3,-1-7 0 1,5-7 0 1,-4-4 3 0,-1-6 4-1,1-1 1 3,-4-6 3-6,3 6 1 8,-7 4 3-9,-4 4 1 4,0 3 1 1,0 7 2-1,-4 4-1 2,-4 3 0-2,3 7-3 1,1 3 1-1,0 4-2 3,0 3-1-5,0 1 1 3,0 3 1-1,0 0-12-1,0-4-3 3,4-6-36-2,0-4-15 3,0 0-25 6</inkml:trace>
    </iact:actionData>
  </iact:action>
  <iact:action type="add" startTime="102808">
    <iact:property name="dataType"/>
    <iact:actionData xml:id="d135">
      <inkml:trace xmlns:inkml="http://www.w3.org/2003/InkML" xml:id="stk135" contextRef="#ctx0" brushRef="#br2">26322 13239 244 0,'-8'14'90'2,"8"-3"-70"-2,0 6 4 1,0-6-5-1,0-1-8 6,4 4-1 5,0 0-4-7,0 0-1 8,-4 0-3-8,0 3-2-4,0 1 1 7,0 3-1 1,-4-11 0-1,4 1 2 1,-4-4 1 0,4-7-4 0,0-4 1-2,4-3-5 4,4-7-1-4,0-7-8 5,4-3-2-7,3-8-2 2,1-2 1 3,4-1 7-1,-5 0 5 1,1 0 2-4,4 7 1 6,-4 3 4-7,-1 4 3 8,1 7 2-9,0 4 1 6,-1 0 0-3,-3 6 2 2,0 4 4 1,0 4 1-3,0 2-2 3,-1 5 0-3,1 3-5 4,0 3 0-5,-4 4-1 2,0 4 1 2,-4 3-2-3,-4 3-1 3,0 1-3-2,-4-4 1 1,0-1-2-1,0-2-1 2,0-8 1-3,0-6-1 5,4-1-5-7,0-13-8 11,0-8-2-8,4-6-5 1,4-8-1-1,0-2-1 2,-1-5 0-2,5 1 8 2,0-1 4-3,0 4 6 5,4 0 4-7,-1 0 3 2,5 11 1 3,-4-1 2-2,-1 8 1 2,5 3 3-4,0 4 4 5,-5 6-2-4,1 4 3 5,0 3-4-8,0 1 1 6,-5 3-7-2,1 3-1 0,0 4-2 1,-4 4-2-1,0 3 1 2,3 0-1-2,-3 0-11 2,0 0-5-4,4-4-14 7,0-3-4-8,-1-4-31 11,1-6-52-8,0-4 20 2</inkml:trace>
    </iact:actionData>
  </iact:action>
  <iact:action type="add" startTime="103592">
    <iact:property name="dataType"/>
    <iact:actionData xml:id="d136">
      <inkml:trace xmlns:inkml="http://www.w3.org/2003/InkML" xml:id="stk136" contextRef="#ctx0" brushRef="#br2">27136 13302 136 0,'11'-3'52'1,"-3"-1"-41"-1,12-3 2 5,-8 4 0 4,-1-4 0-2,5 0 2 0,0-7 3 1,4 0 1-1,-5-4-10 2,1 1 3-9,-4-1 2 6,-4 1 4 3,-4-1 3-3,-4 4-2 5,-8 0 0-7,-4 7-8 3,-4 0-4 2,-3 4-4-3,-1 6-3 3,-4 4 5-2,1 4 4 1,3 3-7-2,0 3-3 5,5 8 2-6,3 3 1 4,4 3 4-1,8 1 1-3,4 3-1 3,4-4-1 0,8-3-3 0,3-4 1-1,9 1-13 2,3-8-6-3,1-6-24 5,11-11-10-7,8-7-60 11</inkml:trace>
    </iact:actionData>
  </iact:action>
  <iact:action type="add" startTime="104179">
    <iact:property name="dataType"/>
    <iact:actionData xml:id="d137">
      <inkml:trace xmlns:inkml="http://www.w3.org/2003/InkML" xml:id="stk137" contextRef="#ctx0" brushRef="#br2">28495 12621 132 0,'0'-7'52'2,"0"7"-41"-2,4 7 9 2,-4-7 2 10,0 0-4-8,4 4-1 8,0 3 4-10,-4 0 3 6,-4 3-12 0,0 4 4-8,-4 3 4 8,-3 4-7 0,-9 0 0-2,-4 7-1 4,-3 4 2-4,-1 6-5 4,-7 1-3-5,0-1-1 2,-1 0-1 1,1-3-2 0,0 0-2 0,-1-3 1-1,1-4-1 1,7-4 0-1,1-3 0 3,7-4 0-5,4-3 0 6,9-3 4 0,3-4-2-3,4 0 1-1,8-4-1 1,-1 1-2 0,9-4 1 0,0 0 1-1,7 0-1 3,1-4-1-5,3 1 5 2,5-1 1 0,3 1 0 0,5-1-1 3,3 4-1-3,0 0 2 1,4 0-3-2,-4 0 0 5,1 0-3-7,3 0-1 8,-4 0 1-10,-4 0 2 6,-7 0-1 0,-1 0 2-1,-7 0-9 2,-1 0-1-2,-7 0-12 1,-4 0-5-2,0 0-14 5,-4-3-4-7,-5-1-41 12,-3-3-47-10,-3 4 42 3</inkml:trace>
    </iact:actionData>
  </iact:action>
  <iact:action type="add" startTime="104823">
    <iact:property name="dataType"/>
    <iact:actionData xml:id="d138">
      <inkml:trace xmlns:inkml="http://www.w3.org/2003/InkML" xml:id="stk138" contextRef="#ctx0" brushRef="#br2">28110 12768 116 0,'0'-11'44'1,"4"8"-35"-1,4-4 9 5,-8 3 2 3,4 1-8 0,-4 3-2-1,8 0 12 1,0 3 8-1,0 4-16 4,-1 4 6-11,5-1 1 4,0 8 0 8,0 3-1-9,0 3-10 4,3 4-6 1,1 0 10 0,0 0 7 0,-1 0-10-2,1 3-6 4,-4 1-3-4,0 3 0 5,-4 3-1-6,-4 4 2 2,-4 3-4 1,0 1 0-2,-4-1-12 4,0-6-7-4,0-5-11 2,0-6-4-1,0-10-69 8</inkml:trace>
    </iact:actionData>
  </iact:action>
  <iact:action type="add" startTime="105486">
    <iact:property name="dataType"/>
    <iact:actionData xml:id="d139">
      <inkml:trace xmlns:inkml="http://www.w3.org/2003/InkML" xml:id="stk139" contextRef="#ctx0" brushRef="#br2">29050 12733 132 0,'7'-4'52'2,"1"1"-41"-2,4 3 7 4,-8 0-2 3,4-4-3-1,0 1 2 2,0-4 1-1,3-4-1 3,1-3-7-4,4 0-1-6,-4 1 3 9,-1-5-2-3,1 1 1 5,-4-1-1-8,0 1 0 6,-4 3 0-3,4 0 0 2,-4 3-2-1,0 1-1 1,-4 3-3 0,3 3 1 0,1 1-2 1,-4 3 2-4,0 0 2 6,4 7 2-6,0 0-1 1,0 0 1 2,4 3-2 0,-4 4 2-1,4 4 0 1,-4-1 3 0,0 4-3-1,0 7-2 3,-4 3 0-6,0 4-1 9,0 4-5-10,-4 6-1 4,4-3 5 0,0-4 3 1,-4 1-3 1,0-4-2-2,4-4 0 2,4 1-1-3,0-4-3 4,0-4 2-5,0-3 1 1,0-4 0 3,-1 1-14-3,5-4-3 3,0 0-24-2,4-4-9 2,0-3-58 7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4:11:37.19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act:action type="add" startTime="440">
    <iact:property name="dataType"/>
    <iact:actionData xml:id="d0">
      <inkml:trace xmlns:inkml="http://www.w3.org/2003/InkML" xml:id="stk0" contextRef="#ctx0" brushRef="#br0">14296 5012 136 0,'12'0'52'4,"-12"0"-41"-4,0 3 20 0,0-3 5 0,0 0-5 1,-4 7-1-1,0 0-5 0,0 0-4 0,-3 4-11 1,-5-1 2-1,0 8 2 0,-8-1 1 0,-3 8 4 0,-1-1-9 0,-3 11-1 0,-1 0-3 0,-3 0-1 0,-5-4-1 1,-3 4 0-1,-4 4 2 0,-4 3 3 8,-1 3-2 11,-3 4 1-18,-4 7-3 3,4-4 2 0,0 4-4 17,4-11 0-21,4 1-1 4,0-8-2 2,7-6 1 1,9-4-1 3,3-8 0-4,4-2 0 3,9-8-5-4,3 1-1 6,4-4 3-7,0 0 1 4,4-7-1 2,8 3 2-5,4-3-1 4,7-3-2-3,5 3 3 3,11-4 2-4,5 1 0 5,7-4-1-5,-4 0 3 7,4 0 0-8,0 0-1 6,0 0-2-5,4 0 1 4,4 0-1-2,1 0 0 0,-1 0 0 2,0 4 2-4,0-1 1 6,-8 4-1-6,0-3 1 7,-4 6 0-8,-8-3 3 2,1 4-3 3,-5-4 0-3,-3 3-1 3,-5-3-2-3,1-3-4 5,-4-1-2-8,-1-3-4 10,-3 4-1-8,0-4 1 6,-5 0 4-8,-3 0-4 3,-4 3 2 4,-4 1-16-4,0-1-4 2,-4-3-24-1,0 4-6 3,0-4-45 6</inkml:trace>
    </iact:actionData>
  </iact:action>
  <iact:action type="add" startTime="1207">
    <iact:property name="dataType"/>
    <iact:actionData xml:id="d1">
      <inkml:trace xmlns:inkml="http://www.w3.org/2003/InkML" xml:id="stk1" contextRef="#ctx0" brushRef="#br0">13715 5187 168 0,'4'10'66'0,"0"-3"-52"0,3 7 25 4,-3-4 10 3,4 1-16 3,4-1-6-5,0 1-3 5,4 3 1-5,3 0-13 7,1 0 6-11,3 0 5 1,1 0-3 7,4 3-2-2,-1 1-8 1,5 3-2 0,-1 3-2-2,0 7 1 4,1 8 0-4,-1 3 1 5,1 10-2-6,-5-3 1 2,1 3 2 1,-5 1 2-1,-3-4 1 1,-4 0 0-2,-5-1-2 5,-3 8-1-6,-4 0-3 5,-4 4 1-6,-4-1-4 9,0 0-2-8,-3-10 0 0,-5-7-1 3,0-3-7-1,-4-8 0 2,-3-10-30 0,-1-4-13-2,4-3-18-2,0-10-6 7,1-8-44-1,7-3-39-4,4-14 64 0</inkml:trace>
    </iact:actionData>
  </iact:action>
  <iact:action type="add" startTime="1822">
    <iact:property name="dataType"/>
    <iact:actionData xml:id="d2">
      <inkml:trace xmlns:inkml="http://www.w3.org/2003/InkML" xml:id="stk2" contextRef="#ctx0" brushRef="#br0">15574 5455 184 0,'0'-7'68'0,"4"4"-52"0,-4-4 3 5,0 3 1 2,0 1-8 3,4-4-2-5,-1-7 6 6,-3 0 3-7,0-7-9 5,-3-3 14-9,-5-1 6 6,-4 1-2 2,-4 6 0 0,-7 1-4 0,-5 6-3 1,1 4-7-3,-5 4-4 5,1-1-1-8,-1 11-1 5,1-3-2 0,-1 6-1-2,1 1-1 3,-1 3 0 3,1 3-2-8,0 4 1 2,-1 4-2 4,5 3-1-5,-1 7 3 7,5 6 0-10,3 5-1 7,4 6 1-2,8 1 0 0,8-5 1 1,8 5 2 0,8-8 1 0,7 1 5-1,9-8 3 3,7 0 0-5,4-6 1 3,5-1-4-1,3-6-2 0,0-8-6 0,0-6-1 1,0-8-1 1,0-3 1-3,-4-3-18 4,-4-1-4-5,-7-3-31 6,-1-3-12-8,-3-4-17 6,-5 3-3-2,-3-3-51 9,-1 4-21-8,-3 3 78 2</inkml:trace>
    </iact:actionData>
  </iact:action>
  <iact:action type="add" startTime="2393">
    <iact:property name="dataType"/>
    <iact:actionData xml:id="d3">
      <inkml:trace xmlns:inkml="http://www.w3.org/2003/InkML" xml:id="stk3" contextRef="#ctx0" brushRef="#br0">16387 5207 220 0,'-16'14'82'1,"9"0"-64"-1,-1 4 15 3,4-8 4 6,0 1-10-3,0-1-1 2,0 4-2-1,0 4 0 2,0-4-13 3,0 3 4-10,0 4 5-2,0 4-9 9,0 6-3-3,-3 4-3 3,-1 7-1-2,-4 10-2 2,0 4 1-3,-4 7-2 1,1-4-1 1,-1-3 1-1,4-3-1 6,0-8 0-11,1-3 0 11,-1-7 0-7,4-11 2-2,0-6 1 5,4-4 3-3,0-11-8 2,4-6 0-2,4-8-5 3,4-6 2-3,4-18-2 5,0-14 0-7,3-10 4 4,1-11 1-1,-4-4 2 1,0 1 0-1,-1 3 0 1,1 4 0 1,0 6 0-1,0 12 0 3,0 2 0-7,-1 11 2 6,5 4-1-6,0 6 2 4,0 8 2-1,-1 6 4-1,5 8 0 3,0 10 2-3,3 10 0 4,1 1 3-5,3 10-7 5,1 0-2-5,-1 7 1 10,5 3 1-14,-1 11-6 7,1 3 0 8,3 11-1-13,-4-7 0 1,-3 3 0 2,-1-6 0 4,1-1 0-5,-5-6 0 7,1-5-5-9,-4-2-1 6,-5-8-17-3,1-3-8 1,0-7-12 2,-4-7-4-3,-5-3-23 4,-7-11-8-5,-3-4-35 11</inkml:trace>
    </iact:actionData>
  </iact:action>
  <iact:action type="add" startTime="3052">
    <iact:property name="dataType"/>
    <iact:actionData xml:id="d4">
      <inkml:trace xmlns:inkml="http://www.w3.org/2003/InkML" xml:id="stk4" contextRef="#ctx0" brushRef="#br0">16250 5675 176 0,'-20'18'68'4,"20"-11"-52"-4,0 0 17 2,0-7 4 5,8 3-10 4,8-3-3-7,3 0-8 4,9-3 0-1,3-1-9 2,8-3-2-9,5 4 1 8,3-4-3-2,4 3-2 4,4 1-11-5,-4-4-4 7,0 0-20-9,0-4-5 5,-8 1-46 6,1 0-38-6,-9-4 47-1</inkml:trace>
    </iact:actionData>
  </iact:action>
  <iact:action type="add" startTime="3338">
    <iact:property name="dataType"/>
    <iact:actionData xml:id="d5">
      <inkml:trace xmlns:inkml="http://www.w3.org/2003/InkML" xml:id="stk5" contextRef="#ctx0" brushRef="#br0">17378 5284 192 0,'-12'-3'74'1,"4"3"-58"-1,0 7 23 4,8 0 7 4,0-7-13 1,0 7-1-4,0-4-10 6,4 4-4-7,0 0-10 5,0 4 6-9,0 3 5 7,0 0-4 0,4 3 2 1,-1 4-6-1,1 7-1 2,0 7-2-3,0 7 0 5,0 7-4-7,0 0-1 8,0 3-1-7,-5 0 1 4,1-6 0-2,0-4 1 0,0-4-2 1,-4-3-2-1,4-7-2 3,-4-7-1-6,0-4 4 8,0-6 3-10,0-4-10 6,-4-7-5-1,0-4-2 0,-4-6 0 2,1-11 5-1,-1-4 5 0,0-6 2-2,0-4 3 4,-4-7-3-5,0-7-2 4,5-3 4-3,-5-4 3 1,0 0-3 1,4-7-1-1,0 0 0 3,4 4 0-5,4 7 0 5,0 6 0-5,4 8-3 8,0 6 0-7,4 5 2 2,8 6 2-5,3 3 0 5,5 4-1 0,4 4 1-1,3 3 1 1,4 3 3-1,5 4 4 3,-1 4 0-5,-4 6 2 2,1 4 0 2,-5 4 1-1,-3 6-4-2,-1 4-3 1,-7 0 0 1,-8 0-1-1,-1 0 0 4,-11 0 2-7,-4 0 1 8,-7 3 1-9,-9-3-4 6,-11 0-3-3,-1-4 0 2,1 1 1 0,-1-4-1-1,1-7 2 2,3 3-7-1,1-10-1 3,7-3-9-7,4-4-4 3,5 0-6-1,3 0-2 2,4 0 5-1,4 0 2 1,8 0 9 0,7 3 4-2,5 1 1 4,4-1 1-4,7 1 3 5,4-1 0-7,1 4 1 4,7 4 2-2,4-1 3 2,-4 4 4 0,-3 4 2-1,-1 2 3 1,-4 5-3-1,-3-1 1 4,-5 8-1-7,-3-1 3 8,-4 1-1-9,-9-1 0 4,-3 1 1 2,-8-1 4-3,-4-3-8 3,-4 0-1-3,-7-4 1 4,-9 4 1-5,-7-3-5 8,-9-4-2-9,-7 0-4 7,0-7-1-9,-4-4-4 6,-4-3 1 0,8-4-16 0,4-6-6 0,-1-4-36-2,5 0-15 4,4-7-83 7</inkml:trace>
    </iact:actionData>
  </iact:action>
  <iact:action type="add" startTime="4958">
    <iact:property name="dataType"/>
    <iact:actionData xml:id="d6">
      <inkml:trace xmlns:inkml="http://www.w3.org/2003/InkML" xml:id="stk6" contextRef="#ctx0" brushRef="#br0">6071 7746 208 0,'-12'11'79'1,"4"3"-61"-1,-3 7 1 5,3-7-1 3,-4 7-10 0,0 10 0-1,-4 7 0 1,-3 8 0-1,-1 10-4 2,-7 3 2-9,-1 0 3 6,1 1 6 4,-1 6 3-5,1 14-9 8,-1 15-5-11,1 2-3 9,-1 1-1-6,1-7 0 2,-1-4 2 1,0-6-1 0,5-5-1 1,-1-9 1-4,5-15 1 7,3-10-1-9,4-10 2 4,0-12-7 1,8-9 1 0,4-22-10-1,4-9-4 0,8-15-2 2,8-11-1-3,7-17 0 4,9-24 0-5,3-11 11 7,4-3 5-9,0-7 3 6,5-14 1-2,-5-1 4 1,0 8 5 0,-4 14 1-2,-3 14 4 3,-9 13-3-3,-3 15 1 6,-8 17 2-9,-9 14 3 6,-7 14-7-3,-7 14-1 1,-5 17-1 1,-8 25 0-1,-7 28 2 3,-5 7 1-5,-3 7 1 5,-8 14 2-5,-5 17-3 7,-7 7-1-9,-4-3-6 6,0 3-1-2,1 11-1 1,3-4-2-1,3-14 3 0,9-10 0 2,8-14-4-3,7-11 1 5,9-10-2-7,7-14-2 8,4-14 0-9,8-14 0 4,4-18-2 2,8-13-1-3,3-18 1 3,9-21 4-3,4-25-4 4,3-20 2-3,0-4 0 2,5-17-1-2,-1-7 1 2,-3 3 0-3,-5 4 5 0,1 17 1 1,-9 18 0 1,-3 13 1 0,-4 15 2-2,-8 17 2 5,-4 17-1-7,-12 29-1 8,-8 31-3-8,-7 17 1 2,-9 8 4 3,-7 27 4-2,-4 21-2 1,0 11 2-2,-8 6-4 4,-4 12-2-4,0 6-2 5,-4-14-3-7,8 0 1 4,0-3-1-1,8-11-3 1,8-17 0-1,7-25 8 1,9-21 6 0,3-13-21-1,8-29-7 3,4-20-3-6,8-25-1 9,12-28 7-10,8-7 6 4,3-17 5 0,13-22 2 1,3-2-4 1,4 2-1-3,-7 11 5 3,-1 18 2-3,-8 7-2 5,-7 17 1-7,-4 14 4 5,-8 14 5-3,-8 21 1 2,-12 17 2-1,-12 25-4 1,-7 21-3 0,-12 3-2-1,-5 4-3 3,-7 18 1-5,-4 9 1 6,1 1-1-7,-1-7 2 4,4-11-2-1,3-14-1 0,13-13 1 1,8-15-1-1,19-17-5 7,12-17-6-2,12-18-3-6,7-25 1 5,9-24 2-9,7-17-2 6,8-7-2-1,5 3 11 1,-1 4 4 3,-4 10-2-4,-4 10 2 1,-11 15 2-3,-9 13 1 5,-7 15 7-6,-12 13 4 3,-15 11-5 1,-9 11-1 5,-11 17-2-10,-9 17-1 3,-7 11-1 4,0 10 2-2,0 1-1 2,0-12 2-8,4-2-2 11,8-4 0-9,7-7-8 3,9-11 0 0,11-10 1 0,8-14 1 1,8-11-2-1,11-10 2 2,9-14 1-3,7-7 0 6,13-10 0-9,7-8 2 5,12-9-3-1,11-12-2 0,13-10 2 1,3-6 2-1,5-5 2 2,11 8 3-3,12 3-3 4,-8 0 0-5,-12 7 1 8,-8 11 2-11,-11 7-3 8,-8 10-2-4,-13 7 0 1,-10 10 1 1,-13 4-1 0,-11 7 2 1,-13 7 4-4,-11 11 4 6,-15 3-4-7,-17 14-2 4,-19 3 0-1,-16 1 1 0,-15 6-5 1,-13 14-3-1,-7 8 1 2,-8 6 2-2,0 0 2 3,0-3 1-6,16-3-5 8,11-11-1-9,17-11 1 5,11-7 0-1,15-6-2 2,17-8 0-2,19-10-3 0,12-7-1 2,27-7 4-3,24-7 1 5,16-3 4-7,19-8 1 4,32-6 3-1,15-4 3 0,8-3-6 2,13-1-2-3,10 8-1 3,-3-4 2-3,8 0 1 4,4 4 1-4,-16-1 2 7,-15 1 1-11,-17 3-6 6,-15 7 0-2,-16 3 1 2,-23 8 1 0,-20 3-1 0,-20 3-2 0,-19 4 12-2,-20 0 4 6,-20 7-6-9,-15 0-3 5,-24-3-4-1,-24-1-3 0,-19 4-2 1,-12 4 1 0,-23-4-4 1,-9 3-1-3,-7 8-4 4,-4-1 1-6,7 1-2 9,9 3 0-9,15 3-3 4,16 0 1-1,16-3 0 0,19-3 1 0,16-1 2 1,32-3-3 7,19-3 5-5,27-4 6-5,29-7 6 2,26-7 3 1,24-14 3-2,36-7 1 3,23-7 3-2,28-7-1 1,27 0 0-1,0-3-3 3,16-8-1-5,-8-6-3 8,-7-4 1-7,-1-3 0 5,-24 6 1-10,-26 5-7 6,-25 13 0 0,-27 10-1 1,-23 11 2 0,-28 7 5-1,-24 7 4 3,-23 11-2-6,-32 6 0 5,-31 11-8-2,-28 7-2 0,-27 7-3 1,-31 11 0-1,-24-1 3 1,-20 4 2-1,-23-4-5 3,-1 1-1-5,-7-4-1 7,4 3 4-9,7 4-8 6,13-4-3-3,7-3 2 2,28-3 2 0,23-5 0-1,24-6 3 1,23-7-7-1,20-3-2 3,24-8 1-5,23-3 3 3,28-7 5-1,27-7 3 1,28-7 4-1,31-10 2 0,36-11 3 2,23-7 3-3,32-3-2 4,23-4-2-5,12-11-2 7,12-2-3-9,-4-1 3 6,4 3 0-3,-20 8 5 2,-24 10 3 0,-15 7-2 0,-24 11 0 2,-27 10-3-3,-28 7-1 2,-23 7-3-5,-28 0 1 2,-27 3-7 2,-20 1 1-1,-20-4-45 1,-23-4-18-1,-39 1-93 8</inkml:trace>
    </iact:actionData>
  </iact:action>
  <iact:action type="add" startTime="7510">
    <iact:property name="dataType"/>
    <iact:actionData xml:id="d7">
      <inkml:trace xmlns:inkml="http://www.w3.org/2003/InkML" xml:id="stk7" contextRef="#ctx0" brushRef="#br0">5694 8616 152 0,'-4'-7'57'1,"12"10"-44"-1,0-3 16 6,-5 0 4 3,5 7-7-3,8 4-3 5,0-1 4-7,3 8 3 3,5 3-16 1,3 3 7-8,5 4 6 7,3 0 0 2,5 0 2-3,7-4-3 4,12 4-1-5,0 0-8 7,4 11 0-9,-1 6-6 5,-3 7-1 0,4 8-6 0,-4 3-3-2,4 6 0 2,0-6-1 1,0 0 0-3,0 3 0 4,-4 1-3-5,-4-1 2 7,-8-3 3-8,-4-7 1 3,-8-11-1 1,-11-6-2-2,-4-11 3 3,-5-4 0-3,-3-13-6 4,-8-8-2-5,0-10-9 8,-8-14-4-8,0-7 7 8,-8-7 4-12,-3-3 0 5,-5-8 0 1,-8-9 1 1,-7-8 4 1,-8-7 3-3,-4-10 4 5,-8 3-2-6,-4 0-2 6,-8 0 0-7,-8 4-1 3,1 3-3 1,-5 7 2-1,-4 4-4 2,9 3 1-3,3 0 2 3,4 4 1-4,4 3 5 7,8 7 2-9,4 3-2 10,8 8-3-11,8 6 2 7,7 8 2-2,9 7-4 1,7 6-3 0,8 8-2-1,8 10 3 2,11 6-2-4,13 8 1 6,3 11 4-7,13 3 1 4,11 0 5 0,11 3 5-1,9 4-5 1,4 3 0-1,-1 8-4 1,9 6-1-1,-1 11 1 3,1 0 2-5,7-1-1 7,-8 1 0-7,1-3 1 3,-12-1 1 0,-13 0-1-2,-6 4 1 2,-5-4-4-2,-8-3-2 4,-8-7 0-5,-3-7-1 6,-9-11 2-6,-3-10 1 1,-8-7-1 2,-4-10 1-1,-5-11-2 1,-6-11-1-2,-1-10-8 4,-8-14-3-3,-4-10-3 4,-4-11 1-6,-11-10-6 5,-4-1-1-2,-9-10 4 3,-7-10 5-10,-8-7 4 5,-4 0 4 2,1 3 4-1,-5 3 2 2,-4-2-4-3,0-1 1 5,4 3 0-7,5 5 2 4,-1 2 1 0,4 11 1-2,0 11-5 3,8 10 1-2,4 11-2 2,7 10-2-3,9 3-2 4,7 4 1-4,9 11 1 5,7 10 2-8,8 10 1 4,8 8 1 1,11 6 2-1,9 4 1 1,7 4 3-1,12 2 3 2,4 8 5-3,4 7 1 5,8 11-6-4,0 9-1 7,8 5 2-13,4-1 4 6,-1 0-6 2,1-3 0-1,-16-17-2 0,8 34-1-1,-8-3-3 1,-8-8 1-6,-4-13-2 10,-8-7-1-6,-4-7-21 4,-7-14-9-8,-4-14-36 6,-1-18-13 0,1-20-68 8</inkml:trace>
    </iact:actionData>
  </iact:action>
  <iact:action type="add" startTime="9673">
    <iact:property name="dataType"/>
    <iact:actionData xml:id="d8">
      <inkml:trace xmlns:inkml="http://www.w3.org/2003/InkML" xml:id="stk8" contextRef="#ctx0" brushRef="#br0">18761 5469 148 0,'-20'11'55'1,"16"-4"-43"-1,0 0 21 5,4-7 6 3,0 0-4-1,4 3 2 0,4 1-4 2,8-1 0-3,0-3-18 4,3 4 9-10,5-4 5 6,-1 3-4 1,5 1 0 0,-1-1-14 1,5 1-7-1,3-1-2 2,1-3-2-3,3-3-18 3,0-4-8-1,0 0-33-2,1 0-14 6,-5 3-53-1</inkml:trace>
    </iact:actionData>
  </iact:action>
  <iact:action type="add" startTime="10020">
    <iact:property name="dataType"/>
    <iact:actionData xml:id="d9">
      <inkml:trace xmlns:inkml="http://www.w3.org/2003/InkML" xml:id="stk9" contextRef="#ctx0" brushRef="#br0">20305 5417 288 0,'-8'-17'110'0,"-7"10"-86"0,-17-11 0 4,17 11-6 3,-5 0-9 5,-8 4 2-9,-3-4 0 6,-4 0 1-3,-5 3-6 4,-7 4 0-10,-4 7 1 6,0 4-6 2,-4 3-2 2,4 3 0-6,0 1 2 8,11-1-2-9,13 4-2 5,7 0-1 0,12 3 0-2,8 1 0 2,16 3 3-1,8-4-2 2,11 1 1-2,12-1 2 5,0 1 0-7,1-5 0 4,-1 5 0-6,-4 3 0 10,-4-4 2-10,-3 11 1 6,-9-7 3-2,-11 4 3 0,-8-5 5 1,-12 1 1-1,-8-3 0 3,-8-4-3-5,-7 0 0 6,-5-4-7-7,-3-3-1 3,-4-3-7 1,-1-8 0-1,1-3-28 2,-4-7-11-3,-4-7-26 4,11-7-9-5,9-7-47 10</inkml:trace>
    </iact:actionData>
  </iact:action>
  <iact:action type="add" startTime="10472">
    <iact:property name="dataType"/>
    <iact:actionData xml:id="d10">
      <inkml:trace xmlns:inkml="http://www.w3.org/2003/InkML" xml:id="stk10" contextRef="#ctx0" brushRef="#br0">20596 5455 236 0,'24'21'90'4,"-12"-3"-70"-4,-5 13 19 0,-3-13 3 6,0 6-18 5,0 8-5-8,0 3-6 10,0 6-1-10,4 1-6 5,0 0 3-7,-4-3 3 5,4-1-4 2,-5-3-2 0,-3 0-3-1,0-4 0 3,0-6-2-6,-3-1 2 8,-1-6 0-8,0-4 1 3,0-7-2 1,-4-7 1-1,0-7-2 2,0-7-1-3,4-7-6 4,0-11-4-5,0-10 3 5,0-13 4-5,1-5 2 8,-1-3 1-11,4 7 0 6,4 8 2 0,-1 6-6-1,5 10 1 2,0 1 1-3,4 13 3 4,4 8 4-5,-1 3 2 2,5 10 8 1,0 8 2-1,7 6-2 1,-3 15 1-1,3-1-3 2,1 8 0-3,-5-1-5 4,-3 4-3-5,-4 0-2 6,-1-7-3-7,-3 0 3 5,0-7 0-3,-4-8-4 3,0-2-1-3,0-15 3 10,-1-10-12-9,5-10-2 3,0-7-5-5,4-15 1 6,3-6-2-7,1-4 2 3,4-4 4 1,-1 5 4-1,1 2 2 3,3 1 5-5,1 10-1 5,-1 14 1-5,1 7 2 6,-1 7 0-7,5 7 2 4,-5 7 3-1,5 3 4 1,-1 8 2-1,1 10 3 1,-1 7 4 1,-3 10-6-3,-1-3-2 4,1 3-5-5,-5 1-4 6,1-4-14-6,-1 0-4 2,-3-4-29 0,-4-3-10 0,-1-4-37 1,1-3-14-1,4-3 4 8</inkml:trace>
    </iact:actionData>
  </iact:action>
  <iact:action type="add" startTime="11205">
    <iact:property name="dataType"/>
    <iact:actionData xml:id="d11">
      <inkml:trace xmlns:inkml="http://www.w3.org/2003/InkML" xml:id="stk11" contextRef="#ctx0" brushRef="#br0">22392 5508 292 0,'-12'-14'110'0,"4"14"-86"0,-7-7 9 5,7 7 0 2,-8 0-17 2,-3 0-1-3,-5 0-7 5,-4 7 0-6,-3 0-5 6,-8 3 0-11,-1 4 3 3,5 14-1 5,0 0 0-1,7 7-3 1,1 3-2 0,7 1 1-1,8 6-1 3,4-6-3-5,8-1 2 6,12-6 3-7,8-5 3 6,3-6 0-5,9-7 0 2,3-7-6 2,1-7 1-2,-5-10 0 2,0-4 0-3,-3-7 0 5,-4-7 0-7,-9 0 2 7,-3 0 1-8,-4 0 3 5,0 7 3 0,-4 7-2-1,-4 7 1 1,0 7-7-1,0 11-1 3,0 10 0-4,0 3 0 4,8 8-3-5,-1-1 2 3,5-3-1-1,4 0 0 0,0-4-16 1,3-3-8-1,1-3-28 2,0-8-11-3,3-10-50 9,1-10-43-4,-1-18 59-3</inkml:trace>
    </iact:actionData>
  </iact:action>
  <iact:action type="add" startTime="11676">
    <iact:property name="dataType"/>
    <iact:actionData xml:id="d12">
      <inkml:trace xmlns:inkml="http://www.w3.org/2003/InkML" xml:id="stk12" contextRef="#ctx0" brushRef="#br0">22844 4932 256 0,'-12'7'96'4,"8"3"-75"-4,0 8 21 0,4-4 3 2,0 6-12 8,0 12-2-5,8 10-7 7,0 3-3-9,4 4-11 7,0-4 0-10,3 4 3 6,1 0-5 2,4 7 0-1,-8 10-2 0,-1 1-1 3,-3 6-6-5,-4-3 1 6,0-4-5-5,-4-10-1 6,0-7-22-10,0-10-6 5,0-12-7 1,0-9-1-1,0-11-16 2,0-18-5-3,0-17-51 9</inkml:trace>
    </iact:actionData>
  </iact:action>
  <iact:action type="add" startTime="11941">
    <iact:property name="dataType"/>
    <iact:actionData xml:id="d13">
      <inkml:trace xmlns:inkml="http://www.w3.org/2003/InkML" xml:id="stk13" contextRef="#ctx0" brushRef="#br0">23076 5001 252 0,'8'0'93'2,"-4"7"-72"-2,4 7 16 4,-4-7 4 4,3 7-7-3,1 7 1 2,0 4-9 2,4 6-4-2,0 4-12 3,-1 4 11-10,5-1 6 5,4 0-10 7,-4 4-4-9,3 4-11 5,-3 3-1-1,0 6-1 1,3 1 0 0,-3 7-14-1,4-3-5 2,-5-5-28-2,1 1-10 3,0-10-12-6,0-4-3 4,-1-11-48 7</inkml:trace>
    </iact:actionData>
  </iact:action>
  <iact:action type="add" startTime="12359">
    <iact:property name="dataType"/>
    <iact:actionData xml:id="d14">
      <inkml:trace xmlns:inkml="http://www.w3.org/2003/InkML" xml:id="stk14" contextRef="#ctx0" brushRef="#br0">24766 5700 240 0,'4'-39'90'1,"-8"19"-70"-1,0-12 13 6,0 22 1 3,-4-8-7-3,-4 1 1 5,-3-1-4-7,-9 1-3 4,-3 6-11-1,-5 1 0-6,-3 6 1 5,-9 1-4 3,1 3-2-3,0 7-2 4,0 3-3-5,0 15 1 6,3 6-1-7,5 8-3 9,7 2 2-10,9 5 1 6,7-4 0-3,12-4 0 2,8-3 2 0,11-7 1-2,9-11 1 5,7-6-2-6,9-11 1 6,-1-11-2-7,0-6-1 3,-4-11-2 1,-7-3-1-2,-5-1 4 3,-7 1 3-2,-4-1 5 2,-5 8 2-3,-3 3-1 5,-4 7-1-7,-4 7-3 8,0 7-1-9,4 11-8 5,0 6 0-1,0 7 1 1,4 1 3 0,0-1-2-1,4 1 0 4,-1-4-21-8,5-7-8 9,0-4-27-8,-1-6-9 3,5-11-71 8,4-7-33-6,-5-11 88-3</inkml:trace>
    </iact:actionData>
  </iact:action>
  <iact:action type="add" startTime="12827">
    <iact:property name="dataType"/>
    <iact:actionData xml:id="d15">
      <inkml:trace xmlns:inkml="http://www.w3.org/2003/InkML" xml:id="stk15" contextRef="#ctx0" brushRef="#br0">25112 5393 244 0,'-12'17'93'3,"8"-3"-72"-3,0 7 22 1,4-11 8 11,0 8-18-9,0 3-4 5,0 3-6-1,4 11 0 0,0 0-13 2,4 4-1-9,-4-5 1 7,0 1-6 2,-4-3 0-4,0-1-2 7,0-10-2-7,-4-3 1 3,0-4 1 0,0-11-3-1,0-6 0 1,0-8-4-2,0-3 1 2,4-7-7-1,0-7-3 2,4-7 3-3,4-3 4 6,0-4-1-9,3-3 3 5,1 3 3-1,0-4 1 0,0 8-2 1,4 7 0-1,-1-1-1 3,5 11 3-4,0 4-2 5,3 10 1-8,5 3 4 9,-1 8 1-9,1 3-1 5,-1 3-2-1,1 8 3 1,-5-1 0 0,-3 8 1-1,-4 2 2 2,-1 5-14-3,-3-1-7 7,0 8-28-6,-4-4-10-2,0 0-60 7,0 3-43-3,3-7 67-3</inkml:trace>
    </iact:actionData>
  </iact:action>
  <iact:action type="add" startTime="13278">
    <iact:property name="dataType"/>
    <iact:actionData xml:id="d16">
      <inkml:trace xmlns:inkml="http://www.w3.org/2003/InkML" xml:id="stk16" contextRef="#ctx0" brushRef="#br0">26102 5560 152 0,'35'-42'57'1,"-27"25"-44"-1,4-4 18 3,-8 14 8 7,-4-4-7-6,0-3-1 8,-4 0-2-8,-4 4-1 3,0 0-15 1,-3-1 5-8,-5 4 5 7,-4 4-1 2,1 3-1-3,-5 3-7 4,-7 1-4-5,-1 6-3 6,1 1 0-7,-1 6-2 4,1 4 0-1,3 7-6 1,5 3 1 1,3 11 0 0,8-3 0 0,8-4 0-3,8-1 0 4,12 1 0-6,11-3 0 5,9-11-3-3,7-4 2 4,4-10-1-4,12-7-2-1,0-7 3 3,-4-10 0-1,-4-4-2 2,-8-7 2-4,-3 0 1 6,-9-4 0-6,-7 5 2 3,-5-1 1-2,-7 0 1 2,0 3 0 1,-8 4 2-3,0 7 1 4,-4 4-8-5,0 6-1 6,4 4-2-7,0 4-1 8,4 6 4-7,-1 4 2 0,5 7 4 4,4 7 2-2,0 4-3 1,3 3-3-2,5 6 0 5,-1 8-1-6,1 0 2 7,0 0 3-9,-1 3-2 5,-3 8 0-1,0 6-1 0,-5 8 1 1,-7 9 4 0,-4-2 6 1,0-8 4-3,-8-7 4 6,-4-6-5-9,-8-11-1 4,-3-4-5 0,-9-7 1 0,-3-10-4 2,-1-7 1-2,-7-10-7 2,0-11-3-3,-4-11-13 3,-9-6-5-2,1-15-22 2,0-13-11-3,0-11-12 1,4-3-5 0,8 3 1 1,3-3 0-1,9-1-34 9</inkml:trace>
    </iact:actionData>
  </iact:action>
  <iact:action type="add" startTime="14025">
    <iact:property name="dataType"/>
    <iact:actionData xml:id="d17">
      <inkml:trace xmlns:inkml="http://www.w3.org/2003/InkML" xml:id="stk17" contextRef="#ctx0" brushRef="#br0">26731 4883 260 0,'0'7'96'1,"4"0"-75"-1,-4 7 14 6,4-7 3 4,0 10-16-5,3 1-2 6,1 10-1-7,0 6 0 4,4 12-10-1,0 10 1-6,3 0 3 6,5-1-5 4,0-2 0-7,-1 3-4 6,1 0-1-4,4 3-1 5,-1-3-2-8,5 3 1 5,3-6-1-1,1-8 0 3,3-7 2-3,4-3-1 7,-3-14-1-10,-1-10 3 4,0-8 2-3,1-6-2 8,-1-8 0-12,4-10-3 5,1-7-1 3,-1-3 1-2,-4-7 0-1,-7 3-3 3,-4-4 2-3,-9 1 5 4,-7 3 2-5,-12 3 0 6,-8 4 1-7,-7 8-2 10,-5 2 0-10,-3 4-6 1,-1 11 1 3,1 3-2-1,-1 7 0 2,1 3 4-3,7 8 3 4,4-5 2-5,1 19 1 7,7 6 4-6,8 8 3 3,8-1 3-3,7 4 3-2,9-4-2 5,7 1-2-3,12-8-7 4,9-6-4-5,10-4-3 7,5-7-3-9,0-11-19 10,-4-10-10-10,-4-14-36 4,-4-10-16 0,-8-11-98 10</inkml:trace>
    </iact:actionData>
  </iact:action>
  <iact:action type="add" startTime="17044">
    <iact:property name="dataType"/>
    <iact:actionData xml:id="d18">
      <inkml:trace xmlns:inkml="http://www.w3.org/2003/InkML" xml:id="stk18" contextRef="#ctx0" brushRef="#br1">14308 7215 192 0,'4'-14'74'1,"-4"11"-58"-1,4-1 25 8,-4 4 8-2,0 0-7 0,0 0-3 4,-4 4-4-5,0 3-2 6,-8 3-18-7,-3 4 2-4,-9 7 3 10,-7 7-5-1,-5 14 0-4,-11 14-9 5,-4 10-2-6,-8 1-4 4,0 3-1-1,4 3 1 2,0 0 0-1,4-3 0-1,4-7 0 0,11-7 0-1,5 0 2 3,11-11-3-2,9-3-2 2,3-4-3 0,8-6-1-1,12-8-1-4,7-6 2 4,9-1 6-1,7-6 2 0,8-1 4 0,12-6 3 1,8-1-2 0,8-3 1-1,4 0-7 2,3 0-3-3,-3 0 1 4,0 0 2-5,-9-3-2 7,-7 3 0-10,-8 3-19 7,-7-6-7-2,-9 3-6 1,-4-4-2 1,-7 1-1-3,0-1 0 4,-13-3 0-5,-3 0 0 2,-4 0-27 0,-8 0-9 1,-8-3-6 7</inkml:trace>
    </iact:actionData>
  </iact:action>
  <iact:action type="add" startTime="17689">
    <iact:property name="dataType"/>
    <iact:actionData xml:id="d19">
      <inkml:trace xmlns:inkml="http://www.w3.org/2003/InkML" xml:id="stk19" contextRef="#ctx0" brushRef="#br1">13640 7163 284 0,'-12'0'107'1,"16"-3"-83"-1,4 3 4 6,-8 0 2 8,20 7-10-6,3 0 1-1,5 6 1 1,7 12-12 1,5 13 10-9,7 15 3 6,8 13-3 4,0 0 1-5,0 1-3 3,4 6-2-1,-4 4-6 2,-4 10-2-2,-4 8-4 0,-4-1-1 2,-7-3 1-3,-9-4 0 4,-7 4-2-5,-8 3 1 7,-5-3-2-9,-7-11-1 4,-4-7-10 1,1-6-4-1,-5-11-22 1,-8-14-7-1,0-11-21 3,0-10-8-4,1-14-58 9,7-21-42-3,4-18 76-10</inkml:trace>
    </iact:actionData>
  </iact:action>
  <iact:action type="add" startTime="18455">
    <iact:property name="dataType"/>
    <iact:actionData xml:id="d20">
      <inkml:trace xmlns:inkml="http://www.w3.org/2003/InkML" xml:id="stk20" contextRef="#ctx0" brushRef="#br1">15692 7439 252 0,'-8'17'93'0,"8"-10"-72"0,0 4 20 6,0-11 20 9,4 14-22-8,0 7-12 2,3 0-10-2,1 10-11 3,4 1 9-10,0 2 5 4,4 5-10 8,-1 6-3-8,1 11-5 4,0 11-2-2,-4 2 1 3,-1 12 1-1,1-11-3-2,-4-4 0 5,0-7 1-4,0-10 0 3,0-10-11-5,-5-8-5 5,-3-10-10-8,-3-11-4 7,-1-10 1-2,-4-7 0 0,-4-10 8 2,0-15 2-3,-4-6 9 4,-3-11 6-5,-1-10 9 8,0-8 5-11,1 1 6 6,3-14 2 1,4-4 2-1,1-3 0-1,3-1-9-1,4 8-4 3,4 10-7-3,0 7-2 5,8 11 3-7,3 3 1 3,5 11-5 1,8 3 0-1,3 10 5 1,5 4 6-1,7 11-2 2,8 6 2-3,0 4 1 5,4 7 2-7,-3 7-3 9,-1 4 0-9,-4 6-3 3,-4 4 0 0,-7 7-1 0,-9 7 2 1,-7-4-1-1,-8 4 0 2,-16 0-3-3,-8 0 1 5,-11-3 0-7,-9-1 3 4,-3-7-3-1,0-6 0 0,-1-4-6 1,5-7 0-1,4-4-4 2,7-3 0-3,4-3-5 4,9-4-3-5,7-4-2 7,8 1-3-8,11-4 5 4,5 7 4-2,15 0 1 2,5 3 2-1,7 4 5 1,4 4 1 1,0 3 2-3,4 3 2 4,-4 8-1-5,0 3-1 3,-4 6 7-1,-3 5 5 0,-9 6 5 1,-8 8 2 0,-11-1-4-1,-12 0-1 0,-12-3 0 3,-11-7 2-5,7-10-1 7,-27 3 1-9,-5-4-4 6,-3-3 0-3,-8-7-7 2,-8-4-1 0,0-6-7-1,0-8 0 3,1-10-17-2,3 0-6 0,8-3-18-4,7-8-7 8,9 1-22-9,11-11-8 4</inkml:trace>
    </iact:actionData>
  </iact:action>
  <iact:action type="add" startTime="19400">
    <iact:property name="dataType"/>
    <iact:actionData xml:id="d21">
      <inkml:trace xmlns:inkml="http://www.w3.org/2003/InkML" xml:id="stk21" contextRef="#ctx0" brushRef="#br1">16949 7428 344 0,'-12'42'129'3,"12"-14"-100"-3,-4 11-2 4,4-18-6 3,0 3-15 4,0 8-3-7,0 2 0 8,0 8 0-9,0 11-1 6,0 10 1-9,-4 10 2 6,1 11-2 2,-1-11-2 0,0-7 0-1,0-10-1 4,0-7 2-5,0-14 3 6,0-10-4-10,-4-12-3 5,0-13-15 1,0-13-6 0,4-19-4-1,1-17-1 0,3-10 13 2,0-8 9-3,3-2 4 4,5-12 2-5,0 1 8 7,0 0 7-9,4 10-1 5,0 10 2-1,-1 12-3 1,1 13 0 0,0 10-7-2,4 15-2 5,3 10 2-6,5 7 1 6,3 10 8-8,5 11 2 6,3 4 0-3,5 2 2 2,-1 5-6 0,4 3-3-1,0 10-1 3,1 8-1-5,-1 2-7 6,0 1-2-7,-4 4 0 8,-3-5 2-9,-5-6-16 5,-3-7-6-1,-1-7-12 1,-3-7-3 0,-9-11-4-1,-3-10-1 2,-8-3-30-3,-4-15-12 5,-12-10-31 2</inkml:trace>
    </iact:actionData>
  </iact:action>
  <iact:action type="add" startTime="19931">
    <iact:property name="dataType"/>
    <iact:actionData xml:id="d22">
      <inkml:trace xmlns:inkml="http://www.w3.org/2003/InkML" xml:id="stk22" contextRef="#ctx0" brushRef="#br1">16937 8001 236 0,'-19'4'88'1,"15"-1"-69"-1,4 4 13 5,4 0 0 2,4-3-13 1,3-1-3-1,9 1-5-4,8-1-2 5,7 1-5-1,12-4 6-6,8-4 3 6,4-3-6 2,4 0-2-2,-4 0-30 1,-4 0-12-3,-8 0-57 11,-4 0-60-8,-7-3 44-1</inkml:trace>
    </iact:actionData>
  </iact:action>
  <iact:action type="add" startTime="20181">
    <iact:property name="dataType"/>
    <iact:actionData xml:id="d23">
      <inkml:trace xmlns:inkml="http://www.w3.org/2003/InkML" xml:id="stk23" contextRef="#ctx0" brushRef="#br1">17680 7530 296 0,'-4'10'110'1,"0"-10"-86"-1,0 4 11 9,4 3 1-6,0-7-16 7,4 7-3-4,4 3-10 2,0 8-3 0,4 6-2-1,0 4 12-7,7 3 7 10,-3 8 5-5,4 6 2 6,-1 11-9-7,-3 7-1 3,0 7-7 1,-1 3-1-1,-7-7-6 1,0-6-3-1,-4-4 2 6,0-4 0-10,0-7-4 7,-4-3 1-4,0-10 0 5,0-8 2-9,0-6-3 7,0-8-2-3,-4-10-12 2,-4-7-2 0,0-10-3-1,0-11 0 2,1-11 4-1,-1-10 5 4,0-10 4-9,4-7 2 12,-4-4 3-13,0 0 1 8,0-3 7-8,0 3 4 5,1 0-5 1,-1 4-3-2,4 6 1 4,0 4 0-4,4 4 1 6,0 7 0-10,4 3-2 7,0 7 1-2,4 3 0 1,3 8 1-1,5 3-7 0,0-3-2 2,0 6 2-3,3 4 3 5,5 0-1-7,-1 0 0 4,5 4-1-1,3 3 0 0,5 3 2 1,3 1 0 0,4 6 0 0,4 8 2-2,0 3 1 5,5 7 3-7,-1 7-1 8,4 10 2-8,0 0-2 4,0 1 0-2,0 6-1 4,0-3 0-3,-8 4 2 0,-4 2 3 1,-7 5 0-1,-9 13 2 3,-11 8-2-5,-8-1 2 2,-12 4-4 1,-12-7-2-2,-12-8 6 3,-11-2 5-1,-8-8-2-1,-4-6 2 0,0-12-7 3,-4-2-1-5,-4-11-4 6,0-4-3-8,4-6-7 6,4-8-1-2,0-3-19 0,4-7-6 1,3-7-29-1,5-7-14 2,8-14-29-3,7-10-12 5,12-11-19 5</inkml:trace>
    </iact:actionData>
  </iact:action>
  <iact:action type="add" startTime="21773">
    <iact:property name="dataType"/>
    <iact:actionData xml:id="d24">
      <inkml:trace xmlns:inkml="http://www.w3.org/2003/InkML" xml:id="stk24" contextRef="#ctx0" brushRef="#br1">8362 10257 184 0,'-4'0'71'1,"0"3"-55"-1,-11 8 11 5,7-4 3 3,-8 3-14-1,-12 1-1 1,-7-1-7-1,-8 4 0 0,-4 0-5 3,-8 4 5-10,-12-1 2 6,-16 8 3 5,-19 3 3-7,-12 3-9 4,-12 11-4-1,-7 7-5 2,-9-4 1-2,1 4-1 0,7 0 0 1,5 3 0-1,-1 1-2 2,8-4 3-4,12-4 0 7,16-7-2-9,15-6 0 5,12-4-12-1,12-11-5 0,20-6 0 1,15-4-1 0,20-7 7 1,20-7 6-3,23-7 9 4,24-4 5-6,12-10-1 9,19 0 2-10,24 1 0 5,15-5 3-1,13-3-5 1,22 4-1-1,1-4-2 0,8-4 1 3,-8 1 0-4,4 0 1 5,-16-1 6-8,-16 4 6 5,-19 4 1 0,-20 6 1-2,-19 4-3 2,-24 7 1 0,-28 4 11 7,-19 0-11-5,-24 3-1-5,-20 3-9 7,-23 4-2-9,-31 4-2 5,-24 3 1-1,-16 6-2 1,-24 5 2 0,-19 6-7 0,-12 8 1 1,-23-1-8-3,-8 1-1 4,3 6 0-4,1 0 2 3,59-10 6-3,-44 14 4 2,8-3-1-1,24-4-2-1,23-4-5 3,20-3-2-4,24-7 2 5,19-4 5-4,20-6 0 5,20-4 1-7,19-4 0 3,20-6-2 0,23-4 3 1,24-7 2-1,16-7 2 1,16-3 1 1,15-1-2-3,16 1 1 4,7-4-2-5,5 3-1 7,4 8 1-8,-1-1-1 3,-7 4 0 1,-4 4 2-2,-8 3 1 3,-12 3 1-3,-8 4-5 4,-15 0 1-5,-4 4 2 6,-24-4 1-7,-16 0 7 6,-15 3 4-5,-12-3-1 3,-20 0 2 0,-16 4-8-1,-19 3-2 2,-20 7-5-3,-27 0-1 5,-8 3-1-7,-16 8 0 4,-12 3 0-1,-15 3 0 0,-5 4 4 2,-3 0 3-3,-16 3-2 3,8 1-2-3,4-8 2 4,8 1 0-5,-1-4-1 7,17-7-2-9,11-4-4 6,16 0 0-3,7 1-3 3,17-4 0-2,11 0-1 0,16 0 2 2,12 0-3-3,8-4 1 4,11 1-1-5,8-4 1 3,8 0-4-1,8-7 0 0,12 3 1 2,8-3 5-3,7 0 3 3,9 4 4-3,3-1-2 5,12 1 0-5,8-1 1 5,8-3 2-8,4 0 1 4,11-3 1 0,1 3-2 1,7-4 1-1,4 1 0 2,1-1 1-1,-1 1-2-2,-4 3-2 4,1 7 1-4,-5 0-1 5,1 7 0-8,-1 0 2 4,1 0-1 1,-9 3 2-1,-3 4-2 2,0 0 2-2,-9 0-2 2,-3 0 2-3,-8-4 7 4,-4 1 5-6,-7-4-1 9,-9-4 0-9,-8-3-6 4,-7 0-3-2,-8 0 0 2,-12 0-1 0,-8-3-2-2,-16-1-2 5,-11 1-4-7,-16-4 0 9,-12-4 0-10,-16-3 2 4,-11-3-4 0,-8-8 2 0,-4 1 2 2,-4-4 1-3,-1 0 1 4,-3-4 0-5,4-3-3 7,4 4 2-8,8 0 1 9,7 3 0-12,5-4 0 8,11 4 2-3,8 4 1 2,16-1 1 1,16 4-2-2,7 7-2 3,12 4-4-6,12 10-2 9,16 3 3-10,11 1 3 4,21 3 1 0,14 7 2 1,25 7-2-1,11 0 2 1,16 3 2 2,12 4 2-6,8 7-1 9,11 0-1-8,16 3 3 5,4-3 3-7,0 3-4 6,8-3-2-2,0 0-2 0,-4-10 0 1,-4-4-2-1,-12-4 2 2,-15-3 0-3,-20 0 1 5,-16-4 0-6,-19-3 2 1,-17 0-3 2,-22-3-2-1,-13-4 2 1,-19-7 2-1,-20-4-4 3,-16-3-3-5,-19-3-8 6,-16-8-4-7,-19-10 3 8,-21-6 2-8,-11-5-6 3,-8-6-1 0,-7-1 2 1,-5 4 3 0,8-3 2-1,12 10 3 2,12 4 4-3,7 6 3 5,13 4-5-7,15 4 1 4,16 3 3-1,15 7 2 0,17 0-3 1,15 7 1-1,19 3 2 3,25 8 3-5,18 6 4 6,21 4 2-7,15 7-1 8,12 7 1-8,12 7 0 3,8 3 1 0,11-3-4 1,1 4-3 0,-1-4 0-1,-7-4 1 3,-1-3-3-5,-7-4-2 6,-8-3 0-7,-16-3 1 3,-11-8-10 1,-21-3-4-1,-19-7-43 1,-11-7-16-1,-21-10-70 8</inkml:trace>
    </iact:actionData>
  </iact:action>
  <iact:action type="add" startTime="23953">
    <iact:property name="dataType"/>
    <iact:actionData xml:id="d25">
      <inkml:trace xmlns:inkml="http://www.w3.org/2003/InkML" xml:id="stk25" contextRef="#ctx0" brushRef="#br1">7494 10666 20 0,'-8'20'11'2,"8"-9"-9"-2,0 3-9 1,0-4-5 6,4 4 6 4,-4 4 2-7</inkml:trace>
    </iact:actionData>
  </iact:action>
  <iact:action type="add" startTime="24057">
    <iact:property name="dataType"/>
    <iact:actionData xml:id="d26">
      <inkml:trace xmlns:inkml="http://www.w3.org/2003/InkML" xml:id="stk26" contextRef="#ctx0" brushRef="#br1">7521 10886 112 0,'4'7'44'1,"0"0"-35"-1,-4-7 29 0,0 0 12 1,0 0-6 0,0 0-2-1,0 0-3 1,4 3-1 7,0 0-20 1,0 4-4-9,-4 11 0 5,4 6-2 4,-4 11 1-2,-4 7-3 3,0 7 1-6,0 0-2 8,0 3 0-9,0 4-3 6,-4 4 1-2,4-5-4 1,-4 1-2 0,1-7 0-1,-1-7-1 1,4-7-7-1,0-10 0 3,4-5-8-6,4-9-3 4,4-18 3 0,-1-14 4 0,5-14 4-1,0-10 2 0,0-15-8 1,0-17-2-1,-4-10 1 3,-1-4 3-6,5 4 7 9,-8 7 2-10,0 6 8 6,-4 15 4-4,0 17 1 3,-4 11 3 0,0 10-5 0,0 14-3 0,-4 14-1-2,4 10 1 5,1 22 3-6,-1 17 5 6,0 13 3-3,0 5 4-4,4-1-7 5,-4 7-1-4,4 4-5 4,-4 0-3-3,4-7-5 4,-4-11-2-5,4-13-2 6,0-15 3-7,0-21-24 11,4-20 5-7,0-22 0-1,0-13 3 1,-4-11 1 0,4-10 6 0,0-22 4 4,-4-6 4-8,4-4 1 6,-4 8 3-7,0 9 1 4,0 11 5 1,0 18 3-1,-4 14-2 1,0 17 2-1,-4 14-6 2,4 21-3-3,0 20 3 5,0 15 4-7,0 11 4 4,4-4 2-1,0 3-6 1,0 4-1-1,0 0-6 1,0-8-2 0,0-6-22-1,0-10-8 3,4-11-42-5,0-11-19 6,8-17-27 0</inkml:trace>
    </iact:actionData>
  </iact:action>
  <iact:action type="add" startTime="25468">
    <iact:property name="dataType"/>
    <iact:actionData xml:id="d27">
      <inkml:trace xmlns:inkml="http://www.w3.org/2003/InkML" xml:id="stk27" contextRef="#ctx0" brushRef="#br1">19268 7879 288 0,'8'7'107'1,"7"0"-83"-1,13 0 19 3,-12-4 6 4,11-3-20 4,9-3-4-7,7-1-13 5,8 1-5-3,4-4-4 3,0 3-3-9,-4 1 3 7,-4-1-18 1,-4 4-6 1,-3 0-26-4,-1 0-9 7,-8 4-20-9,-3-4-7 5,-1 3-19 7</inkml:trace>
    </iact:actionData>
  </iact:action>
  <iact:action type="add" startTime="25768">
    <iact:property name="dataType"/>
    <iact:actionData xml:id="d28">
      <inkml:trace xmlns:inkml="http://www.w3.org/2003/InkML" xml:id="stk28" contextRef="#ctx0" brushRef="#br1">20903 7802 328 0,'-12'-10'123'0,"8"3"-95"0,-16-4 5 4,12 4-3 3,-7-3-21 5,-9-1-5-8,-3 1-3 4,-5 3 1-1,-3-4-1 1,-4 11-1-7,-1 0 3 6,1 7 0 1,0 4 1 0,3 3-2-2,5 0 1 5,3 3-7-7,9 1 1 3,3 3-1 1,8-1-1-1,12 1-5 0,8 0-4 1,11 0 5 1,9 0 3-3,11 0 1 5,8 0 4-7,8-3 0 9,0-1 3-11,0 1-1 6,4 3-1-1,-12 6 1 1,-8-2-1-1,-7 3 0 0,-9 7 2 3,-11 0 8-4,-8 0 5 4,-12 0 4-5,-12 3 1 6,-12-3-5-7,-7-4 1 3,-4-6-7 1,0-11-1-1,-5-7-6 2,5-11-2-3,0-6-29 4,3-8-10-5,5-3-25 6,3-7-8-6,5-7-29 9,7-3-47-6,8-7 44 0</inkml:trace>
    </iact:actionData>
  </iact:action>
  <iact:action type="add" startTime="26231">
    <iact:property name="dataType"/>
    <iact:actionData xml:id="d29">
      <inkml:trace xmlns:inkml="http://www.w3.org/2003/InkML" xml:id="stk29" contextRef="#ctx0" brushRef="#br1">21186 7816 300 0,'11'31'112'10,"1"-6"-87"-10,0 17 11 1,-4-18 0 2,0 11-20 9,0 4-4-8,-1 6 2 3,5 0 2 0,0 4-8 1,0-3 2-8,0 3 3 8,-5-1-9-1,5 1-5 2,-4 0 3-3,0-3 0 5,0-8 0-7,0-7 1 4,-4-10-2-1,0-7-1 0,-4-14-8 1,3-10-3-1,1-8-5 3,0-9-3-5,0-8 0 6,0-14 1-7,0-11 10 9,4-6 4-10,4-4 4 5,0 7 0-1,-1 4 4 1,1 7 5 0,4 10-1-2,0 0 1 5,-1 14-1-6,1 3 2 5,0 11 1-6,-1 7 1 4,1 14 0-1,0 7 2 0,0 14-3 1,-1 11 1-1,1 3-5 2,0 3-2-3,3 4-2 5,-3-4 0-6,0-3-2 3,-4 0-1-1,-1-7 1 0,-3 3 1 1,0-6-1-1,-4-8-1 2,0-10-2-3,-4-3 1 4,0-11-12-5,0-7-7 5,0-11 0-4,0-6-1 1,0-15 5 0,8-6 2 0,0-11 4 2,4-7 4-2,7 0 3 2,1 4 4-3,3 10-2 4,1 7 0-6,0 14 1 10,3 7 2-11,-7 14 1 4,3 7 3 0,1 14 8 0,3 7 5 1,-3 14-3 0,4 11-1 1,-5-1-3-3,1 4 0 4,-1-4-9-5,-3 1-1 3,-4-4-9-1,-1 0-3-1,-3-4-21 2,0-3-10 0,0-4-25 1,3-3-10-3,1-10-37 9,4-8-32-4,-1-6 63-6</inkml:trace>
    </iact:actionData>
  </iact:action>
  <iact:action type="add" startTime="26981">
    <iact:property name="dataType"/>
    <iact:actionData xml:id="d30">
      <inkml:trace xmlns:inkml="http://www.w3.org/2003/InkML" xml:id="stk30" contextRef="#ctx0" brushRef="#br1">22958 7945 252 0,'4'0'96'1,"-8"4"-75"-1,-8 3 23 9,8-7 7-4,-7 3-25 6,-5 1-8-8,-4 3-15 6,1 0-4-3,-9 3 0 3,1 4 2-9,-5 4 4 8,1 3 4-1,-1 10 5 2,1 7-6-3,7 1 0 4,5-1-4-5,7 1-1 2,4-1 1 1,12-7 0-1,8-3-7 1,7-3 0-1,9-8-1 3,3-10 2-3,1-7 1 3,-1-7 1-5,1-7-5 6,-1-10 1-9,-4-11 0 7,-3 0 2-3,0-3 5 2,-9-1 3 0,-3 4 9 0,-4 4 2 0,-4 10-4-2,-4 7 0 5,0 7-10-7,0 7-2 3,4 10-1 1,0 8 2-1,0 10 1 1,4 0 1-1,-1 3-2 2,5 1-2-3,0-4 1 4,0-1 1-5,0-2-23 8,-1-1-11-11,1-3-19 6,0-7-8-1,0-10-87 8,0-11 24 1</inkml:trace>
    </iact:actionData>
  </iact:action>
  <iact:action type="add" startTime="27479">
    <iact:property name="dataType"/>
    <iact:actionData xml:id="d31">
      <inkml:trace xmlns:inkml="http://www.w3.org/2003/InkML" xml:id="stk31" contextRef="#ctx0" brushRef="#br1">23375 7432 296 0,'-12'42'110'1,"12"-18"-86"-1,0 15 20 5,0-18 5 1,0 7-25 2,8 0-7 0,0 3-11-1,3 4-5 2,1 3 0-3,4 4 3-6,0 11 5 12,-5 2-3-9,1 8-1 4,-4 4-5 1,0-5 0-1,-4-2-2 2,0-4-2-2,0-7-19 2,0-11-10-3,0-10-5 4,-1-7 0-6,1-14-17 5,4-14-4-3,0-14-51 9</inkml:trace>
    </iact:actionData>
  </iact:action>
  <iact:action type="add" startTime="27741">
    <iact:property name="dataType"/>
    <iact:actionData xml:id="d32">
      <inkml:trace xmlns:inkml="http://www.w3.org/2003/InkML" xml:id="stk32" contextRef="#ctx0" brushRef="#br1">23626 7369 276 0,'8'0'104'4,"-4"7"-81"-4,0 11 16 0,4-5 1 2,0 8-11 8,-1 7-2-6,5 14-4 8,0 4-3-9,4 3-10 6,-1 6 2-9,5 5 4 6,-4 6-8 2,3 4-2 0,-3 0-4-1,0 10-2 4,0-7-8-7,-5-10-5 9,1-7-31-10,-4-7-13 4,0-7-24 1,0-11-7-1,4-6-30 8</inkml:trace>
    </iact:actionData>
  </iact:action>
  <iact:action type="add" startTime="28092">
    <iact:property name="dataType"/>
    <iact:actionData xml:id="d33">
      <inkml:trace xmlns:inkml="http://www.w3.org/2003/InkML" xml:id="stk33" contextRef="#ctx0" brushRef="#br1">25289 7924 256 0,'-12'7'96'1,"8"-10"-75"-1,-8-4 25 8,4 0 6-2,0 0-21 1,-7-4-4 2,-5 1-13-3,-8-1-4 4,-3 1-5-4,-8 3-4-6,-1 3 0 8,-3 1 5-2,0 6 4 3,0 8-8-2,3 10 0 0,1 10-4 2,8 8-2-3,3 3 3 4,8 0 2-6,9 3-2 7,7-3 0-3,8-4-4-1,7-6-1-1,9-8 0 1,8-6 2 1,7-8-1-1,8-10 4 2,4-17 0-3,1-4 1 4,-9-7 0-5,-4-4 0 3,-7 4 2-1,-5 0 1 0,-7 4 14 1,-4 3 6-1,0 7-7 3,-5 7-4-5,-3 4-10 6,-4 3-3-7,4 10 0 7,0 4 0-7,0 3 1 4,4 4 2-1,0 7-3 1,0-3 0 0,0 3-6-1,3-4-3 3,1-3-21-5,0-3-10 5,0-8-18-5,4-3-8 3,-1-10-59 6,1-8-26-6,0-13 77-1</inkml:trace>
    </iact:actionData>
  </iact:action>
  <iact:action type="add" startTime="28581">
    <iact:property name="dataType"/>
    <iact:actionData xml:id="d34">
      <inkml:trace xmlns:inkml="http://www.w3.org/2003/InkML" xml:id="stk34" contextRef="#ctx0" brushRef="#br1">25489 7844 280 0,'0'3'107'1,"4"8"-83"-1,0 6 8 0,0-6-2 0,0 6-10 0,4 11 1 9,-1 7-1-5,1 4 2 3,0 3-12 1,0 3 8-8,0-3 2 7,-4-4-10 1,0-6-3-1,0-8-3 2,-4-6 0-3,0-4-11 4,0-11-3-5,0-6-6 6,0-8-3-7,0-13 0 4,0-4 1-1,4-7 8 1,3-11 3 1,1-3 0-2,4 1 2 2,8-1 3-4,-1 0 1 6,1 10 3-7,4 8 3 4,-1 7 0-1,-3 10 0 0,-1 3-1 2,1 8 0-1,4 6 2-1,-5 8 1-1,1 3-1 4,0 6-1-5,-1 8-6 7,-3 7 1-9,0 4-11 5,-4 6-3-1,-1 1-26 1,1-1-12 0,-4 0-36-1,0-6-15 2,4-4 9 8</inkml:trace>
    </iact:actionData>
  </iact:action>
  <iact:action type="add" startTime="28999">
    <iact:property name="dataType"/>
    <iact:actionData xml:id="d35">
      <inkml:trace xmlns:inkml="http://www.w3.org/2003/InkML" xml:id="stk35" contextRef="#ctx0" brushRef="#br1">26479 7844 212 0,'20'-31'79'10,"-16"27"-61"-10,0-3 15 1,-4 7 1-1,0 0-6 6,-4 0-2 1,-4 0-6 0,-4 4 0 3,-3 3-11-5,-1 0 3-5,-4 3 4 11,-3 4-2-7,-5 0 0 4,-3 3-4 3,-1 4-1-7,1 7-5 7,-1 7-3-7,5 4 0 8,3-4-1-10,5 6-3 11,7-9 2-11,8 3-4 9,8-7 1-6,8-7-3 2,15-4 0 1,5-13 4 1,3-8 3 1,4-6 1-6,0-4 2 7,-3-7-2-7,-1-4 2 8,-7 1-2-7,-5-4-1 1,-3 0 3 1,-4 0 2 0,-5 4 11 2,1-1 5-3,-4 4-9 4,0 0-2-5,0 7-8 7,0 7-4-7,-4 4-2 1,3 6 0 1,1 8 3 0,0 6 2 1,0 15 0 0,0 6-1 0,4 4 3-1,0 7 2 3,-1 0-2-5,1 0-2 8,0 3 2 0,0 4 2-12,-1 7-2 5,-3 3 0 1,-4 7-1 0,-4 4-2-2,-4-7 7 5,-4-4 3-5,-3-3 1 7,-5-7 3-9,-4-3-1 6,-3-5 2-3,-5-9-6 2,-3-4-3-1,-5-11-3 1,-3-10 0 1,-4-10-11-3,-8-11-2 4,-4-7-11-5,0-11-1 6,4-3-20-7,0-10-6 5,3-14-27-3,1-8-10 1,8-10-50 8</inkml:trace>
    </iact:actionData>
  </iact:action>
  <iact:action type="add" startTime="29714">
    <iact:property name="dataType"/>
    <iact:actionData xml:id="d36">
      <inkml:trace xmlns:inkml="http://www.w3.org/2003/InkML" xml:id="stk36" contextRef="#ctx0" brushRef="#br1">26715 7320 296 0,'0'21'112'1,"4"0"-87"-1,4 4 2 6,-4-12-4 1,4 8-13 4,0 4-1-7,-1 10 4 4,5 7 3-1,0 7-8 1,0-1 2-8,3 5 1 8,1-1-9-1,4 4 0 3,0 0-2-4,-1 0 0 1,1-4-9 2,3 1-2-1,1-11-10-1,3-8-4-2,1-9-4 3,0-8-2-1,-1-6-1 3,4-15 0-5,1-6 2 7,-1-11 4-9,5-4 14 10,-1-2 7-11,-3-1 12 6,3 0 8-1,0 0 15 1,1-4 8 0,-5 8 0 0,-3-4 1 3,-5 0-6-6,-3 0 0 5,-8 4-8-5,-12-1-1 1,0 8-11 1,-16 10-3 8,-4 3-6-8,-3 8 2 3,-5 6 0-5,1 4 6 6,-1 4 3-7,5 6-2 8,3 7 0-8,4 11-1 4,8 4 0-1,8 10 2 0,12-4 2 1,8 0-3 0,7-3 2 1,13-3-2-4,11-11 2 7,15-7 1-9,13-4-1 5,8-7-12-1,3-10-6 1,0-7-32 0,1-17-15-1,-9-11-36 1,-19-10-16-2,-12-4-73 10</inkml:trace>
    </iact:actionData>
  </iact:action>
  <iact:action type="add" startTime="32312">
    <iact:property name="dataType"/>
    <iact:actionData xml:id="d37">
      <inkml:trace xmlns:inkml="http://www.w3.org/2003/InkML" xml:id="stk37" contextRef="#ctx0" brushRef="#br2">14477 9531 260 0,'-19'31'99'2,"7"-17"-77"-2,-12 14 4 4,12-14 0 3,-3 7-13 1,-9 3 0 0,-11 8 2 0,-5 6 0 0,-7 8-8-1,-4 2 7-7,-4 1 5 9,-4 0-4-4,0 0 2 7,-4 0-8-9,0 0-3 4,-3 0-6 1,3 0 0 0,4-4-2 0,4 4 0-1,4-4 0 3,0-3-2-6,7 0 0 8,5-3 0-8,0-4 5 5,3-4 3-4,5-3-3 3,3-4-1 0,5 1 0 0,3-8 0 1,5 1-3-4,7-4 0 6,4-4 2-6,8 1 2 2,7-4 0 1,9 0 2-1,8 0 0 0,7 0 1 1,8 0 2 0,12-1 3-1,8-2 0 3,12-4 2-6,3 0-2 8,9 0 0-8,-1 0 1 4,5 0 4-1,-1 0-8 0,-3-4-1 1,-1 1-3 0,-7 0 1 0,-5-1-7-1,-11 4-1 3,-8 0-5-5,-12 0-1 6,-7 0-16-7,-9-3-8 3,-3-4-17 0,-8 3-7 1,-9-3-45 7</inkml:trace>
    </iact:actionData>
  </iact:action>
  <iact:action type="add" startTime="32957">
    <iact:property name="dataType"/>
    <iact:actionData xml:id="d38">
      <inkml:trace xmlns:inkml="http://www.w3.org/2003/InkML" xml:id="stk38" contextRef="#ctx0" brushRef="#br2">13672 9688 192 0,'-4'10'71'2,"4"-3"-55"-2,7 7 17 5,-3-3 5 4,4 3-3-4,4 7 2 8,4 10-1-11,3 4 3 6,5 7-22 0,7 0 15-8,5 0 5 7,3 3-4 1,4 4-2-1,1 10-11 2,-1 8-5-3,0 6-6 5,-4 4-4-7,1 0-2 9,-5-8 0-10,-7 5-2 5,-1 3 2-1,-7 3-4 0,-9 4 0 2,-3-4 1-3,-8-7 2 4,-4-3-6-5,-11-14-1 7,-1-7-31-9,-4-14-12 5,-3-7-24-1,-1-7-9 1,1-7-67 6</inkml:trace>
    </iact:actionData>
  </iact:action>
  <iact:action type="add" startTime="34085">
    <iact:property name="dataType"/>
    <iact:actionData xml:id="d39">
      <inkml:trace xmlns:inkml="http://www.w3.org/2003/InkML" xml:id="stk39" contextRef="#ctx0" brushRef="#br2">16481 10051 244 0,'0'-31'93'2,"-3"17"-72"-2,-9-21 25 3,4 21 5 4,0-4-13 2,-8-3-2-3,-3-3-10 4,-9 3-4-5,-3 0-12 4,-9 3-2-9,-7 11 2 6,-12 7-2 1,0 7 3 2,-4 14-6-2,1 14-3 2,3 7 1-3,0 4 0 4,4 6-4-5,8 18 1 6,7 10-2-6,9 11 0 10,11-4 2-14,8 1 2 4,8-5 1 4,16 12 3-3,12-1 1 5,15 0 3-7,8-10 1 9,12-11 1-11,12-10-4 6,11-14 0-1,9-14-5 1,3-7-2 0,4-14-27 0,-3-18-12 0,-5-17-39-2,-7-13-13 5,-9-8-63 5</inkml:trace>
    </iact:actionData>
  </iact:action>
  <iact:action type="add" startTime="34668">
    <iact:property name="dataType"/>
    <iact:actionData xml:id="d40">
      <inkml:trace xmlns:inkml="http://www.w3.org/2003/InkML" xml:id="stk40" contextRef="#ctx0" brushRef="#br2">17405 10023 116 0,'-4'-7'46'1,"4"0"-35"-1,0 7 14 6,0 0 4 4,0 0-1-5,0 0 1 3,0 0-1 0,0 7 0-1,-4 4-15 4,0 2 10-11,-4 5 6 4,1 3-4 4,-9 7 0-2,-4 7-10 3,-3 14-2-2,-9 10-7 1,1 14-4 0,-1 11-1-2,1-7 1 6,-1 3 1-8,1 1 3 4,-1-1-1-1,5-7 2 1,7-13-4-2,5-12 0 1,3-9-1 2,4-15 1-2,4-10-7 2,8-21 1-4,4-14 1 7,4-14 1-8,7-10-4 8,1-11 1-9,3-17 2 5,5-18 1-2,3-7 1 3,1 1 2-1,-1 6 1-1,-3 14 3 3,-5 7-1-6,1 18 0 8,-4 17 1-9,-5 14 3 5,1 14 5 0,0 10 1-1,0 11-2 2,-5 14 0-3,5 18-3 3,4 16 1-3,3 12-2 5,1 3 0-7,3-1-5 9,1 5-3-11,3 6 0 6,-3-3-1-1,-5-4-18 1,-3-6-5 0,0-15-22-1,-1-7-9 2,-3-20-18-3,-4-11-5 5,-4-21-40 1</inkml:trace>
    </iact:actionData>
  </iact:action>
  <iact:action type="add" startTime="35241">
    <iact:property name="dataType"/>
    <iact:actionData xml:id="d41">
      <inkml:trace xmlns:inkml="http://www.w3.org/2003/InkML" xml:id="stk41" contextRef="#ctx0" brushRef="#br2">17126 10634 320 0,'0'11'121'2,"12"-8"-95"-2,11 8 3 3,-3-11-6 9,8 3-15-9,11-3-2 4,4-3-11 0,8-1-2 0,0-3 4 3,4 0-30-9,0-3-10 4,0-1-66 10,0-3-54-5,4-7 63-6</inkml:trace>
    </iact:actionData>
  </iact:action>
  <iact:action type="add" startTime="35494">
    <iact:property name="dataType"/>
    <iact:actionData xml:id="d42">
      <inkml:trace xmlns:inkml="http://www.w3.org/2003/InkML" xml:id="stk42" contextRef="#ctx0" brushRef="#br2">18108 10184 300 0,'-11'14'112'0,"11"-4"-87"0,4 4 9 7,0-3-1 0,3 6-12 1,5 11 0-1,4 14 1 1,4 10 3 0,-1 8-13-1,5-1 2-7,-5 4 2 10,1 7-4-5,-4 10-2 6,-8 4-8-7,0 3-1 3,-5-3-8 2,-3-7-3 0,0-14-3-1,0-8 0-2,0-13-4 4,0-10 0-5,0-8 5 7,0-13 5-10,-3-15-1 7,-1-13 3-3,0-22-6 2,-4-13-3 0,0-14-3-1,-4-8 0 1,0-10 9-2,1-6 4 5,-1-8 10-7,0-3 4 4,0 6 1-1,0 12 3 1,5 9-3-1,-1 8 1 1,4 13-5 0,8 12-2-2,4 6-2 5,3 7-3-7,9 10 5 8,11 4 1-8,9 7 0 4,7 7-1-1,12 4-1 0,8 3 2 1,7 3 1-1,5 11 3 3,0 7 1-4,-1 14 1 4,5 3-2-6,-5 11-1 5,-3 7-3-3,-12-3-1 4,-8-1 3-3,-12 11 3-2,-19 17 0 5,-16 4 3-5,-16 3-3 6,-20-7-1-7,-11-10-4 8,-8-10 1-9,-8-12-2 6,-8-6 2-2,-4-7-6 1,0-14-1-1,-4-7-13 1,1-14-5 0,3-7-23-2,8-7-11 5,8-10-24-7,12-8-10 4,7-10-63 7</inkml:trace>
    </iact:actionData>
  </iact:action>
  <iact:action type="add" startTime="36410">
    <iact:property name="dataType"/>
    <iact:actionData xml:id="d43">
      <inkml:trace xmlns:inkml="http://www.w3.org/2003/InkML" xml:id="stk43" contextRef="#ctx0" brushRef="#br2">19743 10742 288 0,'8'0'110'0,"0"4"-86"0,8-4 16 8,-4 0 0-2,7 0-13 1,5 0-1 1,3 0-13-1,9 0-5 2,3-4-5-2,4 1-5-7,0-1 1 11,12-3-37-8,0-3-16 5,-3-1-77 7,-1 4-50-7,-4-3 79-1</inkml:trace>
    </iact:actionData>
  </iact:action>
  <iact:action type="add" startTime="37105">
    <iact:property name="dataType"/>
    <iact:actionData xml:id="d44">
      <inkml:trace xmlns:inkml="http://www.w3.org/2003/InkML" xml:id="stk44" contextRef="#ctx0" brushRef="#br2">20942 9709 260 0,'-35'21'99'4,"27"-4"-77"-4,0 15 11 0,4-15 0 5,0 7-7 4,4 22-1-3,-4-1 2 4,0 8 0-4,4 6-14 5,-4 14-1-10,0 15 1 2,4 6-5 5,0-3-2-2,0-4-3 5,4-3-3-5,0-4-4 1,0-7-2 3,-4-6-8 6,0-8-2-15,4-10 2 5,-8-11 1-1,0-13 1 2,0-8 0 0,0-10-2 2,4-10 1-3,0-11 2 3,4-7 5-2,4-7 3 2,0-7 2-4,4-3 1 6,0-11 2-7,3-7-1 4,1 0 2-1,4 0-2 0,-1 4 2 2,5 3-4-2,3 7 0 2,5 7-1-3,7 7-2 4,0 4 5-2,9 13 3 1,7 8 3-5,7 10 1 2,1 14 4 2,-4 3 5-1,0 8 2 2,-4 6 1-3,-8 0-5 5,-3 4 1-7,-13 0-3 8,-7 7 2-9,-13 3-2 5,-14 8 2-1,-13-1-4 1,-16-3 1-1,-11-4-1 1,-8-10 1 0,-4-7-6-1,-4-10-4 3,-4-11-1-5,0-14 1 2,0-7-17 1,5-14-6-1,6-4-21 1,9-10-9-1,8 4-23 2,11-4-9-3,16-3-52 9</inkml:trace>
    </iact:actionData>
  </iact:action>
  <iact:action type="add" startTime="37742">
    <iact:property name="dataType"/>
    <iact:actionData xml:id="d45">
      <inkml:trace xmlns:inkml="http://www.w3.org/2003/InkML" xml:id="stk45" contextRef="#ctx0" brushRef="#br2">21972 10421 336 0,'0'70'126'3,"-8"-32"-98"-3,4 18 3 0,4-35-5 0,-4 7-21 11,4 0-4-8,0 3-1 10,0 1 1-10,0-1 0 6,4-3-5-9,-4-3-2 7,0-4-22-1,0-4-6 4,-4-6-32-4,4-8-12 5,0-6-36 2</inkml:trace>
    </iact:actionData>
  </iact:action>
  <iact:action type="add" startTime="37962">
    <iact:property name="dataType"/>
    <iact:actionData xml:id="d46">
      <inkml:trace xmlns:inkml="http://www.w3.org/2003/InkML" xml:id="stk46" contextRef="#ctx0" brushRef="#br2">21913 10082 212 0,'-16'11'82'2,"16"3"-64"-2,0 0-42 0,4-7-24 0,4 3-32 0,4 4-11 9</inkml:trace>
    </iact:actionData>
  </iact:action>
  <iact:action type="add" startTime="38131">
    <iact:property name="dataType"/>
    <iact:actionData xml:id="d47">
      <inkml:trace xmlns:inkml="http://www.w3.org/2003/InkML" xml:id="stk47" contextRef="#ctx0" brushRef="#br2">22797 10690 284 0,'0'-35'107'3,"-4"14"-83"-3,-8-21 13 1,8 21 1 4,-8-7-11 2,-3 0-1 2,-5 0-9-6,-3 4 0 3,-5 3-10 7,1 4 2-13,-1 6 4 2,-3 8-9 7,-1 10-5-3,1 10-4 4,3 11 0-4,1 7 1 1,3 3-1 0,4 1-1 2,9 3 1-3,7 0-2 2,8-1 2 2,7-2-4-4,9-4 1 5,8-7-1-8,15-7 1 11,4-14 5-12,4-11 1 5,4-10-1 0,-4-7 2 1,-4-3-1 0,-7-4 0-1,-9-7 4 2,-7 0 3-4,-9 0 4 7,-3 4 2-8,-8 3 3 9,-4 7 2-8,-4 7-9 0,0 7-4 2,-4 3-2 1,4 11-1 0,1 7 0-1,3 4 0 2,0 3 0-3,7 0 0 5,5 3 0-7,8 4 2 5,-1 7-1-4,5 7 2 2,0 10-2 2,-1 8-1-2,1 9-2 2,-5 8 1-3,1 0 3 5,-4 3 1-7,-4 8-4 9,-5 6 1-11,-7 4 4 6,-3-7 5-1,-9-4 6 0,-4-10 5 2,-8-7 7-2,-3-15 4 3,-5-9-15-4,-7-15-4 5,-8-10-13-8,0-14-1 5,-12-14-16-1,-4-14-5 0,-4-17-13 1,0-15-2-2,5-6-7 4,-1-4 1-4,4 0-11 4,8 1-3-5,3 6-40 9,13 3-47-5,12-3 48-2</inkml:trace>
    </iact:actionData>
  </iact:action>
  <iact:action type="add" startTime="38901">
    <iact:property name="dataType"/>
    <iact:actionData xml:id="d48">
      <inkml:trace xmlns:inkml="http://www.w3.org/2003/InkML" xml:id="stk48" contextRef="#ctx0" brushRef="#br2">24216 10400 336 0,'-8'-31'126'1,"4"20"-98"-1,-8-3 6 6,8 7-4 3,-4-3-17-3,-4-1-4 1,1 1-2 2,-5 3 0-2,-4 0-3 4,-3 3 2-11,-5 4 0 4,1 7 0 8,-5 7-1-9,-7 7-6 5,-4 14 1-1,7 14-5 1,1 4 1 0,8-5 0-1,3 1 2 2,12-3-6-2,4-4-2 3,8-8-1-5,12-9-1 2,16-8 4 0,3-10 5 0,8-10 0 1,5-11 1-1,-1-7-3 2,-8-10 1-3,-3-1 4 5,-5 1 4-7,-7 3 10 8,-5 10 3-9,-3 8-2 6,-4 6 1-3,-4 15-11 2,0 6-6 0,0 8 1-1,0-1 1 1,0 8-2-1,0-1 0 3,0 0-1-5,3-6 0 6,-3-4-29-7,4-7-14 4,0-7-32 0,4-11-12-2,0-10-32 10</inkml:trace>
    </iact:actionData>
  </iact:action>
  <iact:action type="add" startTime="39345">
    <iact:property name="dataType"/>
    <iact:actionData xml:id="d49">
      <inkml:trace xmlns:inkml="http://www.w3.org/2003/InkML" xml:id="stk49" contextRef="#ctx0" brushRef="#br2">24510 10264 312 0,'-4'38'115'1,"1"-17"-89"-1,-1 21 10 1,4-14 0 13,0 4-11-13,4 6 0 3,-1 0-8 4,5 1-2-1,0-4-9 1,0-4 3-8,0-6 1 7,0-4-3 4,0-4 1-7,-4-6-12 7,-1-5-4-7,-3-6-12 9,0-6-2-10,0-8 2 4,-3-7 2 1,3-11 6-1,0-6 3 2,0-8 7-2,3-6 6 5,5 0 0-8,4-8 3 8,4 8-4-10,4 6-2 5,3 8 0 1,5 7-1-1,-5 6-3 2,1 8 2-4,-1 6 5 5,1 11 5-5,-1 7-1 7,1 7 3-8,-4 4-4 4,-1 6 1-1,-3 8-5 1,-4 2-2-1,0 8-14 1,-1 0-6 0,1 4-19-1,-4-1-8 2,-4-3-25-4,4-4-10 7,-4 4-31-1</inkml:trace>
    </iact:actionData>
  </iact:action>
  <iact:action type="add" startTime="39790">
    <iact:property name="dataType"/>
    <iact:actionData xml:id="d50">
      <inkml:trace xmlns:inkml="http://www.w3.org/2003/InkML" xml:id="stk50" contextRef="#ctx0" brushRef="#br2">25713 10344 260 0,'43'-35'96'2,"-35"18"-75"-2,0-4 17 3,-4 14 1 9,-8-4-12-10,-8 1-3 6,-8 3-6-1,-7 0-1 0,-4 0-9 1,-5 4 6-8,1 3 5 7,-1 3-1 4,-3 4 1-6,0 4-10 6,0 2-3-8,-1 8-4 7,5 7-2-5,-1 4-2 4,9 6-1-3,3 8-9 2,13-4-5 2,3-4-5-4,12 0 1 4,7-6 5-5,9-4 2 5,4-11 9-5,7-3 4 2,1-7 6 1,-1-10 4-1,4-11-2 1,1-7-2-1,-1-7-2 3,0 0 0-5,-3-4 2 6,-5 4 2-7,-3 4 5 8,-4 7 3-9,-5 6-6 6,-3 8-3-3,0 6-3 2,-4 11 0 0,0 7 0-1,0 10 3 2,-1 4-5-3,5 4-1 5,0-1 4-7,4 8 5 4,-1 6-1-1,1 7 1 0,0 8-3 1,0 9 1-1,-5 5 0 2,-3-8 3-3,-8 0 4 4,-8 4 1-5,-7 0 3 7,-9-4 1-9,-3-6-4 5,-9-15-1-1,-3-10-6 1,-4-10 0 1,-4-15-7-3,-1-17-1 4,-7-14-18-5,0-10-5 7,0-11-16-9,4-4-3 5,0-6-15-1,8-15-6 0,4-9-24 1,7-8-7 0,16-7-34 6</inkml:trace>
    </iact:actionData>
  </iact:action>
  <iact:action type="add" startTime="40454">
    <iact:property name="dataType"/>
    <iact:actionData xml:id="d51">
      <inkml:trace xmlns:inkml="http://www.w3.org/2003/InkML" xml:id="stk51" contextRef="#ctx0" brushRef="#br2">26161 9726 288 0,'8'42'107'5,"-8"-21"-83"-5,0 10 13 0,0-13 1 3,0 6-16 7,4 4-4-5,-4 4-9 6,4 6-1-7,0 4-5 5,3 3 9-9,1 11 5 7,0 7-5 1,0 7 1 1,4 3-8-4,0 4-1 5,-1-10-7-4,5-8 0 5,4-10-1-7,3-7-1 3,5-11 4 0,3-6 0 1,9-11 1-1,3-7 2 1,4-7 1 0,4-7 1-2,0-7-2 6,0-14-2-9,0-7 1 9,-7-4 1-8,-5 1 3 3,-12-1 2 0,-7 1 5 1,-12 7 5 0,-12 6-5-1,-4 4-2 2,-8 7-5-1,-3 11-2 4,-5 6-1-9,1 8 1 4,-1 10 4-1,0 0 6 2,5 3-1 0,3 4 3-1,4 3-6 2,4 4-1-4,8 0 0 6,8 4 0-7,8 3-4 9,12 0-3-10,11-1-3 4,12-2-1 1,8-8-20-1,4-10-8 2,4-14-39-2,-5-10-15 1,-3-11-93 8</inkml:trace>
    </iact:actionData>
  </iact:action>
  <iact:action type="add" startTime="41530">
    <iact:property name="dataType"/>
    <iact:actionData xml:id="d52">
      <inkml:trace xmlns:inkml="http://www.w3.org/2003/InkML" xml:id="stk52" contextRef="#ctx0" brushRef="#br2">6079 7680 136 0,'4'3'52'3,"4"-6"-41"-3,3-1 20 3,-3 8 5 4,4-4-7 5,0 0-2-9,8 3-2 5,-1-3-1-1,5 7-13 2,7 0 4-9,5 0 5 7,7 4 2 1,0-4 2 2,4 3-2-6,8 1 1 3,4 6-7 1,8 8 1-1,4 10-6 1,-1 13 1 1,5 12-5-2,0 10 1-1,3-1-1 4,1 1 3-5,7 11 1 7,9 13 3-8,3 11-5 8,0-1-3-9,-3-6 1 4,3 3 0 0,4 22-3 2,0 2-1-1,-4 1 1-1,-3 3 0 3,-1 15-2-6,0-1-2 8,1-11 1-9,-1 5 1 5,0 6-3-1,-11 0 0 0,-8-7 1 2,-9-10 0-3,-7 7 0 4,-8 3 2-5,-3-7-3 7,-9-14 0-8,-4-10 3 7,1 3 3-7,-9 0-7 3,1-3 0 0,-1 14 2 1,-7-18 2 1,-5-14 0-3,-3-10 1 4,-4-14-4-5,-4-7 0 8,0-4 1-8,4 1 2 3,0-4-1-2,0 0-1 0,-1-1 1 1,1-2 1 1,0-4-3 1,0 0 0-4,0-7-1 6,0 0 0-6,0-8-3 7,-4-6-1-7,-1-3 0 2,9-18 4 0,0-11-1-1,0-10 1 3,0-13 0-2,-1-19-2 2,-3-3-8-3,0-3-5 5,-4 0-5-7,-4-1 1 3,4-6 7 1,0-8 4-1,0-9 3 1,-4-8 5-2,-4-7 5 3,-4 0 6-2,-8-10 6 3,-3-14 5-5,-9-7-6 7,-7 3-1-8,-4 0-7 3,-9 0-2 0,1 1 0 0,-4 6 0 2,-8 7-2-1,-4 1 1 5,-4 2 2-12,-3-2 4 10,-5 2 0-7,0 8 2 3,5 3-4 1,-1 0 1-1,-12 1-3 1,9-8 0-1,-1-3-3 2,4 10-2-3,1 4-2 4,-1 3 1-5,0-3-1 7,0-4 0-9,1-3 2 5,-9 3 2-1,-4 0-3 1,-3 0-2 0,0 0 2-1,-1 4 0 1,1 3-2-1,-5 8 0 4,5 6 2-7,-1 7 0 3,5 7 3 1,3 11 1-1,1-4-4 1,7 10-1-1,4 4-4 2,0 4 1-3,4 0 1 4,4 6 2-5,4 4-1 7,8 7-1-9,0 4 3 6,8 3 2-3,11 3-2 2,5 4-2 0,7 4-1-1,4 3 3 2,8 3-2-3,4 4-1 4,12 4 0-5,4 3 3 7,7 7-2-9,9 0 1 4,11 3 2 1,8 1 0-1,4 6 0 2,4-6 2-3,12-1-3 4,11 4 0-5,9 3-1 7,3 11 0-9,0 7 4 5,1 14 3 0,3 10-2-1,8 8-2 1,4-1-3-1,-4 0 1 2,-8 4 1-3,1 21 2 5,-1 3-1-7,0 4-1 3,-4-7 3 1,-7 13 0-1,-5 15-4 1,-7 0 1-1,0-8 0 2,-1 5 2-3,1 20 1 5,4-4 3-7,-9-13-5 8,1 10-3-9,0 7 3 6,-4-3 1-3,-8-14-3 2,0-7-1 0,0 10 5-1,0 0 3 2,-4-14-1-3,-4-14 0 5,-4 1-6-7,-4 6-1 8,-4 4 1-9,-7-11 2 5,-1-7 2-1,-7-10 1 1,-1-11-5 0,-7 1 1-1,0-5 4 2,-4 1 5-3,-1-7-5 5,-3-7 0-8,-4-7-2 6,-4-7 1-3,0-11-2 4,0-3-1-4,0-7 1 2,-4-11-1 2,4 1-3-5,0-11 2 5,0-7-4-6,0 0 1 8,4-7-3-9,-4-7 2 4,4-7-6 1,0-7-1-1,-4-10 0 3,4-4 0-5,0-7 2 5,8-7 1-5,-8-3-1 7,0-15 1-9,0-13-4 6,-8-11 1-3,-4-10 4 2,-8-11 4 1,-4-3 1-1,-3-7 1-1,-5 0 2-1,-7-1 2 8,-4 8 8-12,-5-4 3 11,-3-6-4-11,-4-1-1 5,-8-7-2 1,-8-3-1-1,-11-7-3 3,-9 3-2-3,-3 1-2 3,0 2 1-2,3 8 1-1,1 7 0-2,-5 10 6 4,5-3 4-2,-1 7-3-2,1-7-2 3,7 3 0-1,1 11-1 2,-5-8-5-3,-11 1 1 4,-8 0-5-4,-4 3 1 4,-1 11-3-6,-10 10 2 3,-1 7 3 2,4-3 3-3,11 10 4 3,9 4 2-3,8 7-6 4,3 13 0-5,5 15-19 7,3 17-5-9,8 17-31 10,16 18-10-10,16 21-84 11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3:56:06.1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act:action type="add" startTime="901">
    <iact:property name="dataType"/>
    <iact:actionData xml:id="d0">
      <inkml:trace xmlns:inkml="http://www.w3.org/2003/InkML" xml:id="stk0" contextRef="#ctx0" brushRef="#br0">2554 6810 104 0,'-12'0'38'2,"8"4"-29"-2,0-4 12 21,4 3 7-21,-4-3-10 0,0 0-2 7,4 0-7 0,-8 0-4 0,4 0-2 2,0 4 6-9,4-4 4 7,0 0-2 4,0 0-1-8,8 0-2 6,0 0 0-3,-4 3-4 2,0 1-3 0,0-1 0 0,4 4 1-1,0 0 1 1,-4 0 1 1,3 0-2-4,-7 0-2 6,4 4 1-7,0-1 1 4,0 4-3-1,0 4-2 0,-4 3 2 1,4 6 2 2,-4 1-2 11,8 4 0-19,-8-1 3-2,4-3 3 5,0 0-2 6,4-3-2-8,-4-1 2 6,3-7 0-2,-3 1-4 0,4-4 1 2,-8-4 2-2,0 1 1 3,0-11-4-6,0 0 1 8,0-4-5-8,0-3 1 7,0-7-3-7,0-7 2 3,-8-10 3 1,4-7 3-1,-3-4 0 3,-5 0-1-5,-4 0-2 6,4 4 1-7,4 6 3 8,-3 4 1-9,-1 4 1 6,4 6 2-3,4 4-3 1,0 0 0 2,4 4-3-3,0 3-1 4,0 0 3-5,4 3 3 7,0 1 0-8,0 3 0 3,4 3 3 1,0 4 5-1,3 0-5 1,-3 0-2 0,4 4-1-1,0-1 1 0,0 1-1 3,-1-1 0-5,1 4-3 7,4 0 1-9,0 0-2 6,7 4 2-3,-7-4-2 2,8 3 2-1,-9 0-2 1,13 8-1 1,-1 3 1-3,-3 0 1 5,-1-4-1-5,-3 1-1 6,4-1-2-10,-5-3 1 4,1 0 3 2,0-4 3-1,-1-3-4 2,-3-3-3-3,0-4 3 4,-4 0 1-5,-1-4 6 6,1-6 3-7,-8-1 0 5,0-3 1-3,-4-7-4 2,-4-10 0 0,0-7-7-1,-4-4-1 2,-4-7 0-3,5 0 2 5,-5 0-1-7,0 4 2 7,4 6-4-7,0 4-2 3,0 4-1 1,5 3 3-1,-9 7-9 2,8 0-1-3,0 3-12 4,4 4-3-4,0 4-8 4,0 3-2-5,0 10-37 9,0 8-49-5,4 3 32 0</inkml:trace>
    </iact:actionData>
  </iact:action>
  <iact:action type="add" startTime="1983">
    <iact:property name="dataType"/>
    <iact:actionData xml:id="d1">
      <inkml:trace xmlns:inkml="http://www.w3.org/2003/InkML" xml:id="stk1" contextRef="#ctx0" brushRef="#br0">3261 7016 136 0,'-8'4'52'1,"8"3"-41"-1,0-11 2 5,8 4 0 5,-8 0 0-5,0 0 2 2,0 0 0 2,0 0 1-3,0 0-8 5,0 7-3-11,0 0-1 5,0 4 0 6,0-1 0-8,4 4-2 5,0 0-2-1,0 0 5 1,4 4 1 0,4-1-5-1,-5-3 0 4,9 0-1-7,-4 0 0 8,8-4 0-9,3 1 2 5,1-4 1 0,3-4 1 1,-7-3 0-3,3-3 2 1,1-4-1 2,-8 0 2-3,-1-7 0 4,-3 0 3-5,-4-3-1 4,-4-4 0-3,-4 0-5 2,-8 0-1-1,0-4 5 0,-15 4 5 2,7 7-3-2,-12 0 0 3,-7 4-9-6,4-1 0 8,-1 4-1-9,5 0 0 5,3 4 0-1,1-1 0 0,3 4-5 2,4 0 1-2,4-3-9 2,1 6-4-3,3-3-13 4,8 4-6-5,0-4-28 10,0 7-48-7,8 0 22-1</inkml:trace>
    </iact:actionData>
  </iact:action>
  <iact:action type="add" startTime="2553">
    <iact:property name="dataType"/>
    <iact:actionData xml:id="d2">
      <inkml:trace xmlns:inkml="http://www.w3.org/2003/InkML" xml:id="stk2" contextRef="#ctx0" brushRef="#br0">3654 6761 204 0,'-8'7'77'0,"8"-3"-60"0,-4 3-5 6,4 0-4 4,0-7-7-5,4 7-1 7,0 0 7-9,0 0 5 4,4 3-6 2,-8 1 6-9,8 3 1 6,-4 0 0 4,4 3 0-4,-1 4-5 4,-3 0-3-5,0 7-7 6,4 3-1-7,-4 1 1 4,4 3 1-1,4-4 1 1,-12 1 0 0,4-4-3 1,0-4 2 0,0-3-19-3,-1-7-9 4,-3-4-29-5,0-3-14 1</inkml:trace>
    </iact:actionData>
  </iact:action>
  <iact:action type="add" startTime="2883">
    <iact:property name="dataType"/>
    <iact:actionData xml:id="d3">
      <inkml:trace xmlns:inkml="http://www.w3.org/2003/InkML" xml:id="stk3" contextRef="#ctx0" brushRef="#br0">3670 7055 152 0,'0'7'57'1,"4"-4"-44"-1,4 4 5 5,-1-7 1 4,1-3-20-2,4-1-6 0,0 1 1 1,0-1 0-1,-1 1-23 2,1-4-10-3,4 3-18 7,0-3-7-11</inkml:trace>
    </iact:actionData>
  </iact:action>
  <iact:action type="add" startTime="3094">
    <iact:property name="dataType"/>
    <iact:actionData xml:id="d4">
      <inkml:trace xmlns:inkml="http://www.w3.org/2003/InkML" xml:id="stk4" contextRef="#ctx0" brushRef="#br0">4094 7097 124 0,'4'14'46'3,"-8"-7"-35"-3,12-4 14 7,-4-3 4-4,0 0-14 5,4 0-3-1,0-3-2 1,0-4 1 0,3 0-5-1,1-4 5-6,-8 1 4 8,4-1-7-4,0 1-2 6,0-1-4-7,-4 1 1 7,-1-1-7-7,-3 1 1 3,0-1-4 1,0 1 2-1,-3-1 3 2,-5 4 1-2,-4 0 1 3,0 4 0-6,-4 3 4 7,-7 3 5-7,-5 4-5 4,-11 7-2-1,4 4 1 3,3 3 0-3,5-7 3-1,-5 3 3 4,13 1 0-5,3-1 0 6,8 1-1-6,4-1 0 2,4-3-2 0,12 0 1 0,0 3-6 1,7 1-1-1,5-4 0 2,3 0 0-2,5 0 2 3,-1-4 1-4,1-3-4 5,-5-3-1-7,1-8-15 3,-5 1-6-1,1-4-30 2,-8 0-14 0,-1 0-17 8</inkml:trace>
    </iact:actionData>
  </iact:action>
  <iact:action type="add" startTime="3665">
    <iact:property name="dataType"/>
    <iact:actionData xml:id="d5">
      <inkml:trace xmlns:inkml="http://www.w3.org/2003/InkML" xml:id="stk5" contextRef="#ctx0" brushRef="#br0">4468 6880 200 0,'-8'7'74'0,"8"0"-58"0,-4-3 5 5,4-4-3 2,0 0-18 2,4 0-4-3,-4 0-8 5,0 0-3-7,0 0-31 8,4 0-15-8,-4 0-8 4,0 0-1-2</inkml:trace>
    </iact:actionData>
  </iact:action>
  <iact:action type="add" startTime="3858">
    <iact:property name="dataType"/>
    <iact:actionData xml:id="d6">
      <inkml:trace xmlns:inkml="http://www.w3.org/2003/InkML" xml:id="stk6" contextRef="#ctx0" brushRef="#br0">4499 7201 212 0,'4'7'82'1,"8"-3"-64"-1,-8 3 9 11,-4-7-2-8,8 0-22 5,-5 0-6-2,1-4-26 3,-4 1-11-2,0-4-43 1,0 0-17 1,-7-4 43-3,-1 1 22 4</inkml:trace>
    </iact:actionData>
  </iact:action>
  <iact:action type="add" startTime="4626">
    <iact:property name="dataType"/>
    <iact:actionData xml:id="d7">
      <inkml:trace xmlns:inkml="http://www.w3.org/2003/InkML" xml:id="stk7" contextRef="#ctx0" brushRef="#br0">5144 6713 188 0,'-12'0'71'0,"4"0"-55"0,-4-4 0 6,8 8-5 1,-4-1 1 0,0 1 3 0,1-1 5 2,-5 4 4 0,4 0-12-3,-4 7 0-6,0 0 1 11,1 0-5-7,3 3-2 4,0 4-1-1,0 4-1 0,0-4 0 1,0 7 2 0,4 3-3 0,4 1 0-3,0-1-1 6,0 0 1-6,0 1-2 7,8-1-1-9,0 1 3 6,4-1 0-3,0 1-4 2,3-1-1 0,5-3 1 0,4 0 0 0,3-4-2-2,8-3 2 5,-3-3 3-7,3-4 3 4,1 0-2-1,3-7 0 0,-8-4 1 1,5-6 2-1,-1-4-3 3,-3-11 0-5,3 1 1 5,-4-8 2-5,-3 1-3 6,-5-4-2-7,-3-7 4 5,-4 0 4-3,-8-7-1 2,-8 0 3 0,-4 0-4-1,-4-3-2 2,-4 6 0-3,-4 1 1 4,-3 3-3-5,-1 4 0 4,-4 3 5-3,-3 0 3 1,-4 3-9 1,-5 8 0-1,-7-4-4 1,4 7-2-1,-9 0-2 2,9 4 1-3,4 3 1 5,3 3 2-6,5 1-4 3,-1 3 2 0,5 3-7-2,3 4-1 2,4 0-15-1,1 4-6 2,3-1-9-3,0 4-3 4,4 7-31 6,4-4-51-12,-7 4 28 3</inkml:trace>
    </iact:actionData>
  </iact:action>
  <iact:action type="add" startTime="5405">
    <iact:property name="dataType"/>
    <iact:actionData xml:id="d8">
      <inkml:trace xmlns:inkml="http://www.w3.org/2003/InkML" xml:id="stk8" contextRef="#ctx0" brushRef="#br0">4998 7062 124 0,'-4'0'49'1,"4"-7"-38"-1,4 14 17 8,-4-7 6-2,8 3-3 1,0-3 2 1,4 4-8-1,3-4-1 4,9 3-13-7,3-3 0-3,9 0 0 5,-1 0 5 3,1 0 4-3,-1 0-4 3,4 0 1-3,-7-3-10 4,-1-1-4-5,-3 4-2 5,-5-3-1-5,1 3-3 7,-5-4 0-9,-3 4-7 5,0-3-4 0,-4-1-21 3,-5 4-8-4,1 0-41 8,-4 4-45-10</inkml:trace>
    </iact:actionData>
  </iact:action>
  <iact:action type="add" startTime="5916">
    <iact:property name="dataType"/>
    <iact:actionData xml:id="d9">
      <inkml:trace xmlns:inkml="http://www.w3.org/2003/InkML" xml:id="stk9" contextRef="#ctx0" brushRef="#br0">6055 6964 152 0,'0'-4'57'1,"0"4"-44"-1,0 4 12 5,0-4 1 5,0 0-6-5,0 0 1 3,0 10-3 0,4 1-2-1,-4 3-8 4,4 3-1-11,-4 1 0 4,0-1-1 4,0 8 1-1,0-1-2 1,-4 8 2-1,0-1-2 1,0 0 2 0,4 1-6-1,0-4-3 3,0-4 1-5,0-3 2 5,0-3-18-6,0-8-8 6,-4-3-49 6,4-14-53-9,-4-10 34 0</inkml:trace>
    </iact:actionData>
  </iact:action>
  <iact:action type="add" startTime="6215">
    <iact:property name="dataType"/>
    <iact:actionData xml:id="d10">
      <inkml:trace xmlns:inkml="http://www.w3.org/2003/InkML" xml:id="stk10" contextRef="#ctx0" brushRef="#br0">5953 6754 236 0,'-4'7'90'1,"8"-7"-70"-1,-8 0-20 6,4 0-16 3,0 0-61-3,0 0-23 1</inkml:trace>
    </iact:actionData>
  </iact:action>
  <iact:action type="add" startTime="6411">
    <iact:property name="dataType"/>
    <iact:actionData xml:id="d11">
      <inkml:trace xmlns:inkml="http://www.w3.org/2003/InkML" xml:id="stk11" contextRef="#ctx0" brushRef="#br0">6315 7027 172 0,'-4'-21'66'2,"0"14"-52"-2,-12-14 3 6,12 17-2 0,0-6 3 5,-4 0 3-7,0 3 3 8,-3-4 0-9,-1 4-13 5,0 4 0-8,0 3 2 7,-3 0-12 1,3 7-4 0,0 0 5-1,0 3 3 3,4 4-9-5,4 0-2 6,1 0 7-7,6 0 6 3,5 3-3 1,4-3 0-1,4 0-4 2,3 0-1-3,5 0 1 4,7-3 0-5,9 3 0 7,-5-4 0-8,1 1-3 4,-1-1 2-2,-4 1 1 3,1-1 2-2,-9 4-8 0,-3 0-3 3,0 3 13-4,-9 1 7 4,-3-1 1-6,-4 4 1 4,-4 0 1-1,-4 0 2 0,0-3-7 1,-3-1-1 0,-1 1-2 0,-4-4-1-2,0-4-6 4,-4-3-1-4,-3 0 3 6,-5-7 1-9,1 0-7 6,-1-3-2-4,-4-4-23 3,5 0-8-1,3 0-35 1,1-4-14 1,-9 1-7 7</inkml:trace>
    </iact:actionData>
  </iact:action>
  <iact:action type="add" startTime="7464">
    <iact:property name="dataType"/>
    <iact:actionData xml:id="d12">
      <inkml:trace xmlns:inkml="http://www.w3.org/2003/InkML" xml:id="stk12" contextRef="#ctx0" brushRef="#br0">2365 8256 136 0,'0'-7'52'2,"0"-3"-41"-2,0-4 7 2,0 10 0 6,0-3 1 2,0-3 1-5,0-4 0 7,-12 3 0-9,12-3-11 5,-12 0 1-7,9 0 1 4,-9 0-2 4,-4 0 0-1,4 4-3-1,-11 3 1 3,-1 3-2-5,-3 1 0 6,-1 3 3-7,4 3 3 3,5 4-6 1,-9 0-3 0,9 4 1-1,-1-1 2 0,4 4-2 4,-3 7-2-6,7 4-3 7,4-1-1-9,-4 4 2 5,4 0 0-1,4 0 1 1,8 0 0 0,0 0-3-2,12-4 2 3,-8 1 1-2,11-8 0 3,-3-3 0-6,12-7 2 8,-1-7-6-9,9-3 1 5,-17-8-1-1,5-3-1 0,-8-3 4 2,-1-4 2-3,-3 0 0 3,-4 3 2-3,4 1 4 5,-12 3 4-7,0 3-6 5,4 4-3-3,-4 7 1 3,0 0 0-3,0 7-1 2,11 0 1 0,-7 4-4-1,4 3-2 2,0 0 4-3,0 3 1 5,4 1 0-7,0-1-2 8,-5 1 1-8,5-1 1 2,4 1-3 3,4-4-2-3,-1-4-9 4,1 1-5-5,-1-1-44 6,1-6-20-6,0-8-13 10</inkml:trace>
    </iact:actionData>
  </iact:action>
  <iact:action type="add" startTime="8154">
    <iact:property name="dataType"/>
    <iact:actionData xml:id="d13">
      <inkml:trace xmlns:inkml="http://www.w3.org/2003/InkML" xml:id="stk13" contextRef="#ctx0" brushRef="#br0">2966 8134 112 0,'0'-4'44'2,"0"1"-35"-2,0-1 7 3,0 4 0 7,-8-3 10-5,5-4 9 6,3 0-4-7,-12 0 2 3,4 0-19 1,0 3 1-7,-8 1-1 5,-3-1-1 3,-1 4 0-3,-4 4-5 4,-3 3-3-5,7 0 0 6,1 0-1-7,3 0-2 5,-4 0 1-3,8 0-9 3,9 0-3-2,-1 0 7 0,8 0 3 2,-1 3 0-3,9 1 2 5,8 6-4-7,-4-3-2 8,7-3-3-8,5-1 1 3,-9 1-2 3,5-1 2-2,0 1 3-2,-5-4 1 0,1 0-2 4,-4-1 2-5,-1 1 1 7,1 0 0-8,0 0 2 4,3 0 1-1,-7 4-4 0,-4-1 1 0,0 1 0 1,4 3 2 0,-12 0 8-1,0 0 3 4,0 0 0-7,0 0 0 8,-8-4-3-9,0 1 1 5,-4-4-6-1,0-4-3 0,-3 1-4 2,-5-4-1-3,0 0 2 4,-7-4 2-5,3 1-5 7,-3-1 1-9,3 1-12 6,1-1-6-3,3-3-21 2,4 4-11-1</inkml:trace>
    </iact:actionData>
  </iact:action>
  <iact:action type="add" startTime="8768">
    <iact:property name="dataType"/>
    <iact:actionData xml:id="d14">
      <inkml:trace xmlns:inkml="http://www.w3.org/2003/InkML" xml:id="stk14" contextRef="#ctx0" brushRef="#br0">3159 8158 192 0,'-4'14'71'0,"4"-3"-55"0,0-4-5 18,8 0 12-15,0 3-2 5,0 1 6 0,7-4 2-1,1 3-15 2,-4 1-6-9,3 3-3 6,1-1-3 4,-4 5-2-5,0-1-4 7,0 1 0-9,3 3-14 5,-3-4-5-1,0-3-8 1,-4-3-67 15,11-8-22-16,-3-10 48 2</inkml:trace>
    </iact:actionData>
  </iact:action>
  <iact:action type="add" startTime="9011">
    <iact:property name="dataType"/>
    <iact:actionData xml:id="d15">
      <inkml:trace xmlns:inkml="http://www.w3.org/2003/InkML" xml:id="stk15" contextRef="#ctx0" brushRef="#br0">3461 8106 244 0,'0'10'90'10,"0"4"-70"-10,-7 0 4 1,7-3-3 0,0 3-7 7,-4 7 0-1,4 3-2 0,0 1 0 1,0 3-6 0,-4-1 0-7,0 5 4 7,-4-1-6-3,0 4 0 7,4 0-2-8,-4 4-2 3,4-5 1 0,0 1 1 1,-3 4-6-1,3-15 1 0,4-3-21 3,0-3-9-5,4-8-12 7,-4 1-2-9,0-11-57 12</inkml:trace>
    </iact:actionData>
  </iact:action>
  <iact:action type="add" startTime="9293">
    <iact:property name="dataType"/>
    <iact:actionData xml:id="d16">
      <inkml:trace xmlns:inkml="http://www.w3.org/2003/InkML" xml:id="stk16" contextRef="#ctx0" brushRef="#br0">3615 8183 212 0,'-4'17'79'1,"8"-13"-61"-1,4 10 10 6,-8-4 0 2,4 1-19 3,-1-1-4-8,1 1 0 5,0 2 4-1,0 1-5 2,0 4 7-9,0-1 4 7,0 1-7 0,4-1-2 3,-8 1-6-5,4-1-1 6,-4-3 1-7,0-3 0 4,0-4 0-1,0 0 2 0,0-7-3 1,0-4 0-1,4-6-1 3,-4-4-2-5,0-7-6 6,0-4-2-7,0-3 5 8,0-3 1-9,4 3 1 8,0 4 4-5,7 6 0 1,-7 4 3 1,4 4-1-1,4-1 2 3,4 4 2-5,-8 4 2 6,11-1-3-7,-11 4-1 8,8 4 3-9,-4 3 1 4,-1 3 1 1,1 4 2-1,0 4 1 1,0-1 1-1,-8 1-4 4,4 6 0-7,-1-3-5 8,-3 3-2-9,0-6 0 5,0-1-1-1,0-3 0 1,-4-3 0 0,4-4 0-1,-4-7 0 2,0 0-3-4,4-4 2 6,4-10-8-7,-4 0-2 6,4-3-3-4,0-8 1 1,-1 1 5 1,5-1 2-1,0 1 1 2,4 7 1-3,-1 3 5 4,1 3 1-5,4 4-3 7,-1 4 1-9,-3-1 0 6,4 4 2-3,-5 4 3 2,-3 3 2 0,0 0 1 0,0 7 0 2,0 3 2-4,-4 4 4 3,-5 0-8-5,1 3-3 4,0 1-2-1,0-1 1 1,4-3-6-1,-8-3 1 0,0-1-15 2,0-3-3-3,4-7-11 4,-4-3-5-5,0-4-22 7,4-7-8-8,0-11-17 12</inkml:trace>
    </iact:actionData>
  </iact:action>
  <iact:action type="add" startTime="10044">
    <iact:property name="dataType"/>
    <iact:actionData xml:id="d17">
      <inkml:trace xmlns:inkml="http://www.w3.org/2003/InkML" xml:id="stk17" contextRef="#ctx0" brushRef="#br0">4204 7942 252 0,'0'14'93'4,"4"-7"-72"-4,0 0-2 3,0 0-6 4,4 0-7 4,-4 3 1-7,0 1 0 8,4 3 3-9,-4 3-5 6,-1 1 4-9,5-1 3 6,-4 7-4 2,0 8-2 1,0 3-3-3,-4 0 0 4,0 3-4-5,4 0 0 6,-4-3 1-7,4-3 0 4,0-4 2-1,-4-4 1 1,4-6-4 1,-4-4-1-1,0-7-8 2,0-7-2-8,0 0-6 9,8-7-2-7,-8-7 4 6,4-4 5-5,0-6 6 3,3-11 5 1,1 3-1-2,0 4 0 1,0 1-4-1,4 6 1 3,4 3 4-5,-5 4 2 5,5 7 0-5,0 4 1 1,-1 3-2 3,1 3 2-2,0 11 4 1,0 0 4-1,-1 7-6 3,-3 0-1-6,0 3 7 8,-4 1 2-8,-4 3 2 5,-8-4 4-3,-4 4-7 2,-4-7 1-1,0 0-4 1,-3-7 0 0,-5-3-5-1,0-4-1 2,1-7-10-3,-5-4-5 5,1-3-10-7,3-7-1 3,0 0-4 1,1 0 0-1,11 4-14 1,-8-1-4-1,8 1-47 8,8-4-26-4,8-4 57-7</inkml:trace>
    </iact:actionData>
  </iact:action>
  <iact:action type="add" startTime="10648">
    <iact:property name="dataType"/>
    <iact:actionData xml:id="d18">
      <inkml:trace xmlns:inkml="http://www.w3.org/2003/InkML" xml:id="stk18" contextRef="#ctx0" brushRef="#br0">4798 8148 216 0,'-20'3'82'2,"8"8"-64"-2,-3 10 0 1,11-11-6 6,-4 1-13 4,-4-1-4-7,-4 4 7 8,4 4 3-8,-3-1-2 5,-1-3 16-9,0 3 7 6,8-3-7 2,1 4-1 1,3-4-10-3,11 3-3 4,5 1-5-5,0-1-3 6,4 1 4-8,3-4 1 5,1-4 2-1,4-3 0 1,-1-7 4 0,1-3 3-2,-5 3-4 5,1-14-2-4,-4 0 0 4,-4-7-1-9,-5 0-5 10,-3-7 1-8,-8-4 0 3,-3 8 2 0,-5-7-1 2,-4 10-1-2,0 3-15 0,1 4-7 3,-5 4-16-5,0 3-6 6,5-4-18-7,3 8-9 3,0-4-14 8</inkml:trace>
    </iact:actionData>
  </iact:action>
  <iact:action type="add" startTime="11066">
    <iact:property name="dataType"/>
    <iact:actionData xml:id="d19">
      <inkml:trace xmlns:inkml="http://www.w3.org/2003/InkML" xml:id="stk19" contextRef="#ctx0" brushRef="#br0">4959 7977 220 0,'-8'21'82'0,"4"-7"-64"0,4 0 13 6,0-4 1 3,0 4-15-4,4 0-2 3,4 0-3 1,0 3 2-3,0 1-7 4,3-1 2-10,-7 4 4 5,4 4-5 7,0 3 0-9,0 3-4 5,0 1-3-1,0 2-3 1,-1 1-1 0,1-3-5-1,4-4-2 2,-4-4-22-3,4-3-6 5,-4-7-142 8,3-17 59-12</inkml:trace>
    </iact:actionData>
  </iact:action>
  <iact:action type="add" startTime="11456">
    <iact:property name="dataType"/>
    <iact:actionData xml:id="d20">
      <inkml:trace xmlns:inkml="http://www.w3.org/2003/InkML" xml:id="stk20" contextRef="#ctx0" brushRef="#br0">5466 8165 160 0,'-4'-3'63'1,"4"-1"-49"-1,0 4 16 7,0 0 3-1,0 0-7 1,0 0-3 1,0 7 6 0,0 0 6 1,-4 4-18-3,4-1 6-6,0 11 4 15,-4 4-13-8,4-1-7 0,0 0-5 1,0 1-4 0,0-1 1-2,4 1-1 4,4-1 0-5,0-3 2 7,3-3 2-9,-3-4-6 5,8-7 1-1,0-4-6 1,3-6 1 0,-3-8 2-1,4-3 3 3,-5-7-3-3,1-7 2 5,0-7 2-10,-4-3 3 6,-8 0 2-1,0 6 1 0,-4 8-2 1,-4 6 1-1,0 4 2 1,0 7 2-1,0 7-3 3,0 4-1-5,4 3 3 6,0 3 1-7,0 1-1 4,0 6-1-1,8 1-3 1,-4 3 1-1,7-1-4 1,-3 5 0 0,4-1-4-1,0-3 1 3,0 0-14-5,3 0-5 2,1-3-10 1,0-4-3-1,4-4-22 1,-1-3-8-1,9-14-25 8</inkml:trace>
    </iact:actionData>
  </iact:action>
  <iact:action type="add" startTime="11966">
    <iact:property name="dataType"/>
    <iact:actionData xml:id="d21">
      <inkml:trace xmlns:inkml="http://www.w3.org/2003/InkML" xml:id="stk21" contextRef="#ctx0" brushRef="#br0">6059 8106 244 0,'-16'0'93'0,"9"7"-72"0,-9-4-4 7,8 4-7 0,0 0-13 0,-4 0 0 1,-3 4 3 0,-1-1 2-1,-4-3 0 2,1 4 7-9,-1-1 6 6,0 1-5 5,5-1-1-7,3-6-14 4,4 3-4-1,8 0-7 1,0-7-1-1,8 7 8 1,8-4 4 0,-1 1 4-1,5-1 3 2,0 1-1-3,3-4-1 4,1 3 1-4,-5 1 1 5,1 3 3-5,-4 3 2-2,-1 4 3 5,-3 0 1-3,-4 3 3 4,-4 4 2-5,-4 4-3 7,-4-1 0-9,-4-3-3 6,0 0-1-3,-3-3-5 2,-1-4-3 0,-4-4-11-1,0-6-6 1,1-4-19-1,-1-7-7 3,0-4-31 6,1-3-55-12,3-10 26 3</inkml:trace>
    </iact:actionData>
  </iact:action>
  <iact:action type="add" startTime="12386">
    <iact:property name="dataType"/>
    <iact:actionData xml:id="d22">
      <inkml:trace xmlns:inkml="http://www.w3.org/2003/InkML" xml:id="stk22" contextRef="#ctx0" brushRef="#br0">6177 8228 192 0,'12'18'74'1,"4"-8"-58"-1,3 4 7 6,-11-11 1 3,4 1-17-3,4-4-4 4,-5 0 0-5,1-7 0 2,8 0-1 1,-4-3 7-7,-5-8 4 5,1 1-2 3,0-4 1-3,0 0-3 4,-4 3 2-5,-8 1-8 6,0 3-2-7,-4 3 3 8,-4 4 5-9,0 0-3 5,-4 7-1-1,0 4 0 1,-3 3-1 0,-5 0 2-1,4 0 3 3,4 3-4-5,1 4-1 6,3 4 0-7,4 3 0 4,0 3-5-1,4 4 1 0,0-7 2 1,4 14 1 0,4-4 1 1,4-3 0-4,3 0-5 8,1-3 1-10,8-4-7 5,-1-7 0-2,5-4-17 3,3-3-7-2,1-10-23 0,-1-8-11 2,0-6-36 6</inkml:trace>
    </iact:actionData>
  </iact:action>
  <iact:action type="add" startTime="12807">
    <iact:property name="dataType"/>
    <iact:actionData xml:id="d23">
      <inkml:trace xmlns:inkml="http://www.w3.org/2003/InkML" xml:id="stk23" contextRef="#ctx0" brushRef="#br0">6747 7868 204 0,'-12'7'77'2,"8"0"-60"-2,0 0 8 6,4 0 0-1,0-3-15 3,0 3-3 0,0 0 4-1,0 3 2 2,4 1-6-2,0 3 11-7,4 3 5 11,0-3 0-7,0 4-2 4,0-1-5-2,3 4 0 2,1 0-7 0,0 3-3-2,-4 1-1 3,4 6 1-3,-5 4-5 5,1 0-1-5,4 0 0 4,0-4 0-6,0-3-3 5,-1-3 0-1,1-4 4-2,-4-7 1 2,0-4-7-1,-4-3-4 3,-4-10-2-5,0-4 1 6,-4-4-1-7,-4-3 2 3,0 0 5 1,-4-3 4-1,-3-4 1 1,-1 3 2-1,-4 5-4 2,1 2 0-3,-1 1-1 4,0 6 0-5,1 8 0 7,-1 3-2-10,1 3 5 7,-1 1 3-2,4-1 1 1,0 7 0-1,1-3-3 1,3 4 1 1,4 3 0-3,4 0 1 5,4 0 0-7,8 0 2 4,4 0 1-1,3-4 1 0,5-3-9 1,4-7-1-1,3-3-16 2,1-8-5-3,-5-3-39 5,-3-3-15-7,-8-8-37 12</inkml:trace>
    </iact:actionData>
  </iact:action>
  <iact:action type="add" startTime="13843">
    <iact:property name="dataType"/>
    <iact:actionData xml:id="d24">
      <inkml:trace xmlns:inkml="http://www.w3.org/2003/InkML" xml:id="stk24" contextRef="#ctx0" brushRef="#br0">1603 9007 132 0,'7'-14'52'3,"1"7"-41"-3,-4 3 11 3,-4 1 1 5,0 3 0 4,-4-4 1-9,4 4 4 4,0 0 3 0,0-3-17 2,0 3 1-9,0 0-1 8,0 0 4-1,12 3 1 3,-12 1-6-6,12 3-3 7,-8 3-5-6,0 4-4 2,4 7 0 0,-8 0 1 1,4 4 1 1,3-1 3-3,-3 4-1 4,4 3 2-5,0 4-2 7,0-3 0-7,-4 3-3 1,4 0-2 1,-8 0-8 2,0-4-3-2,0-3-10 0,0-7-4 2,0-4-13-3,-8-3-6 4,4-7-42 6,-4-14-40-13,-4-14 49 5</inkml:trace>
    </iact:actionData>
  </iact:action>
  <iact:action type="add" startTime="14203">
    <iact:property name="dataType"/>
    <iact:actionData xml:id="d25">
      <inkml:trace xmlns:inkml="http://www.w3.org/2003/InkML" xml:id="stk25" contextRef="#ctx0" brushRef="#br0">1363 9213 224 0,'0'3'85'1,"12"1"-66"-1,-4-4-6 5,-1 0-4 5,5 0-6-5,4-4 1 6,7 4 0-7,5-3 0 3,3-1-2 1,5 1-4-7,3-4 1 5,4 3 1 3,1-3 2-3,3 0-3 4,-12 0 0-5,4 4 1 6,-3-1 2-6,3-3-1 6,-15 7 2-7,3 0-2 4,-7 0 2-2,-4 0-4 3,-5 0 0 0,1 0 5-1,-4 0 5 2,-8 0-3-7,0 11 2 8,-4-4-1-7,0 0 3 3,0 3-3 1,-4 1-2-1,4-1-2 1,0 4-3-1,1 0-2 3,3 0 1-5,3 4 1 5,5-1 0-5,4 1 0 7,4-1 0-8,7-3 2 3,1 0 3 1,7 0-2 0,5-4 0 0,3-3 5-2,-4-7 5 4,-3 0-5-5,-5-10 0 6,1-4-2-7,-12 0 1 4,-1-3 0-1,-3-1 3 0,-8-3-5 1,-8 0-3-1,-8 4 1 2,-7-4 0-3,-13 0-1 4,1 3-2-5,-1 8-8 7,-7-1-3-9,8 8-10 5,-1 3-4-1,5 3-6 1,3 1-4 0,4 6-18-1,9 4-8 4,-1 0-32 4</inkml:trace>
    </iact:actionData>
  </iact:action>
  <iact:action type="add" startTime="15224">
    <iact:property name="dataType"/>
    <iact:actionData xml:id="d26">
      <inkml:trace xmlns:inkml="http://www.w3.org/2003/InkML" xml:id="stk26" contextRef="#ctx0" brushRef="#br0">2691 9223 172 0,'-4'-3'66'1,"4"3"-52"-1,0 3 6 6,0-3-3 0,4 0-4 3,4 4 0-2,-8-4 4 1,4 3 3-1,4 4-10 1,0 0 8-8,0 4 2 9,3 6-4-4,5 1 1 5,-4 3-8-5,-4 3-3 4,0 8-6-3,3-5 0 2,-7 1 0 1,4-3 0-3,-8-1 2 4,4-6 1-5,0-1-4 6,-4-6 1-7,0-4 0 5,0-7 0-4,0 0-5 4,-4-11 1-2,0-3-3 1,4-14 2 0,-4-3-2-2,0-8 2 4,0 5 3-5,4 2 3 6,4 4-2-7,0 4 0 4,4 3 1-1,4 3 0 3,0 4 0-2,3 0 2-3,1 4-8 5,0 3-1-5,4 3-7 7,-9 1-4-8,5 3-6 4,0 0-2-2,-4 3-30 9,-1 4-51-7,1 4 17 0</inkml:trace>
    </iact:actionData>
  </iact:action>
  <iact:action type="add" startTime="15658">
    <iact:property name="dataType"/>
    <iact:actionData xml:id="d27">
      <inkml:trace xmlns:inkml="http://www.w3.org/2003/InkML" xml:id="stk27" contextRef="#ctx0" brushRef="#br0">3037 9391 188 0,'8'3'71'1,"0"1"-55"-1,4-4 2 10,-5 3-3-6,9-3-2 8,-4-3 5-10,0-1 1 7,3-3 1-2,5-3-11 1,4 0-1-8,3-4 2 8,-3 0-8-1,-5-4-1 2,1 1-1-3,-8-1 0 4,-4 4 0-5,-8 0 2 2,-4 4 3 1,0-1 2-1,-4 4 3 1,-4 4 1-1,-4 3-5 2,1 0-2-3,-1 7-2 4,-4 0-2-5,-3 7 5 7,3-4 1-9,4 4-2 7,1 4-1-4,3-1 1 1,0 4 0 1,4 0-2-1,4 3-2 3,4 1-2-5,4-1-1 7,4 1-1-9,4-1 0 5,4-3-8-1,3 0-5 0,1-3-13 2,4-8-4-3,3-3-31 6,-3-7-12-5,7-14-9 5</inkml:trace>
    </iact:actionData>
  </iact:action>
  <iact:action type="add" startTime="16081">
    <iact:property name="dataType"/>
    <iact:actionData xml:id="d28">
      <inkml:trace xmlns:inkml="http://www.w3.org/2003/InkML" xml:id="stk28" contextRef="#ctx0" brushRef="#br0">3426 9265 268 0,'-12'21'101'1,"12"-7"-78"-1,8 7-5 4,-4-7-7 3,4 0-12 2,0 4 1-3,0 2 6 4,3 1 4-5,1 0-5 7,-4 4 6-11,0 3 2 1,0 3-4 6,0 1-3 0,0 3-3-1,-1-1-3 1,1 1 3-1,0 0 0 3,-4-3-1-5,0-8 1 6,-4-3-2-7,0 0-1 4,0-7 1-1,-4-7-1 0,4-3-5 1,-4-8 1-1,0-6-5 3,0-8-1-5,-4-10 0 6,5-3 1-7,-5-8 1 8,4-13 2-8,-4-7 4 4,4-1 3-1,4 8-2 5,-4 3 0-6,4 7-1-1,4 7-2 4,0 7-6-3,4 7-2 4,0 4 11-5,7 3 7 2,-7 3-2 0,12 4-2 1,-8 4-1 0,3-1 1-1,5 4 3 2,0 4 4-4,-9 6 0 7,5 1 2-8,0 3-2 7,-4-4 2-7,-1 4-4 4,-7 4 1-1,-4-1 1 0,-4 1 5 2,4-1-4-2,-15 0 2 2,3 1-7-3,-4-4-1 4,0-4-9-5,-3-3-2 3,3-7-9-1,-4-3-3 0,1-4-8 1,3-4-3-1,4 4-14 2,1-7-89 13</inkml:trace>
    </iact:actionData>
  </iact:action>
  <iact:action type="add" startTime="16709">
    <iact:property name="dataType"/>
    <iact:actionData xml:id="d29">
      <inkml:trace xmlns:inkml="http://www.w3.org/2003/InkML" xml:id="stk29" contextRef="#ctx0" brushRef="#br0">3839 9185 188 0,'-12'28'71'1,"12"-14"-55"-1,0 7 6 6,0-11 0 2,4 1-12 3,0 3-1-8,0 0 8 10,0 3 6-10,0 4-12 5,3 0 7-8,1-4 5 8,0 4-12-1,-4-3-4 2,0-4-6-4,0-4-4 7,4 1 2-8,-8-4 0 3,0-7-2 1,0 0 2-1,0-4 1 0,-8-13 2 1,4-1-3 0,0-3 0-1,4-3-1 3,-4-4-2-5,4 4 0 6,4-1 3-6,0 4 0 7,8 4 3-8,-4-1-3 9,4 1 0-12,3 3-17 7,1 3-5 0,0 4-40-2,-8 0-16 6,-1 4-10-2</inkml:trace>
    </iact:actionData>
  </iact:action>
  <iact:action type="add" startTime="17070">
    <iact:property name="dataType"/>
    <iact:actionData xml:id="d30">
      <inkml:trace xmlns:inkml="http://www.w3.org/2003/InkML" xml:id="stk30" contextRef="#ctx0" brushRef="#br0">4118 9349 168 0,'8'14'66'2,"0"-4"-52"-2,-1-13 8 7,1 10 1-1,4-11-14 0,0-2-2 4,0-5-1-4,-1 1 1 5,1-4-3-7,-4 0 6-4,4 0 3 7,-8 0 0 2,-4-4 2-3,-4 4-4 3,0 4-1-3,-8-1-6 5,4 4-1-6,-4 4 1 5,1 3 2-6,-1 7 1 8,0 0 3-9,-8 3-1 5,9 1 2 0,3 3-6-1,0 3-1 2,4 8-4-3,0-4-1 4,4 3-1-5,4 0 0 7,4 1 2-8,4-1 2 3,-1-3-8 1,9-3-3-1,-4-4-11 1,3-7-2-1,5-7-35 2,4-7-16-4,-1-14-21 11</inkml:trace>
    </iact:actionData>
  </iact:action>
  <iact:action type="add" startTime="17447">
    <iact:property name="dataType"/>
    <iact:actionData xml:id="d31">
      <inkml:trace xmlns:inkml="http://www.w3.org/2003/InkML" xml:id="stk31" contextRef="#ctx0" brushRef="#br0">4413 9147 236 0,'-28'6'90'2,"20"12"-70"-2,-4-4-3 3,8-7-5 4,1 3-16 3,-9 1-2-5,4-1 3 5,0 1 3-5,0-4 1 7,0 3 6-12,4-3 5 3,0-3 0 6,4-4 3-3,4 3-26 2,8 1-9 0,4-1 2-1,4-3 5 3,-1 7 6-5,5-3 4 6,3 6 4-7,1 4 2 4,3 0 5 0,-3 0 5 5,-1 4 2-11,-3 2 0 5,-5 1-1 2,-3 0-1-3,-12 0-1 5,-4 0 0-8,-8 0-4 10,-4 0 0-10,-3-3-12 5,-1-4-2-1,-4-4-10 0,1-3-3 2,-1-7-14-2,0-3-7 3,1-11-64 6</inkml:trace>
    </iact:actionData>
  </iact:action>
  <iact:action type="add" startTime="17852">
    <iact:property name="dataType"/>
    <iact:actionData xml:id="d32">
      <inkml:trace xmlns:inkml="http://www.w3.org/2003/InkML" xml:id="stk32" contextRef="#ctx0" brushRef="#br0">4821 9311 208 0,'12'14'79'3,"-8"-4"-61"-3,4-10-5 2,0 0-7 9,-4-3-15-7,0-1-2 8,3-3 8-9,-3 4 4 5,0-4 0 0,-4-4 4-8,0 1 4 7,0-1-5 1,0-3 0-1,-4-3-4 3,0 3-3-5,-3 0 6 6,-1 3 3-7,-4 8 5 4,0 3 6 0,0 0-5-1,-3 7 1 1,-1 3-2-1,4 4 1 2,0 4-2-3,1 3 1 4,7 7-2-5,0-4 2 2,4 8-4 2,0-5-2-3,4-2-2 2,3-4 0 0,5 0-7 0,0-4 1-2,0-3-19 5,4-3-6-7,-1-4-18 8,1-7-9-9,4-7-43 12</inkml:trace>
    </iact:actionData>
  </iact:action>
  <iact:action type="add" startTime="18226">
    <iact:property name="dataType"/>
    <iact:actionData xml:id="d33">
      <inkml:trace xmlns:inkml="http://www.w3.org/2003/InkML" xml:id="stk33" contextRef="#ctx0" brushRef="#br0">5014 9258 280 0,'-4'25'107'0,"4"-8"-83"0,0 15-5 6,0-15-8 2,4 4-7 4,0 3 0-9,0 1 2 5,0-1 3-1,0-3-4 1,-1-3 4-8,1-4 1 7,-4 0-10 1,4-7-13 7,4-14-15 0,0-7 3-3,0-14 8-9,4-7 8 4,-1-4 6 1,1 1 4 0,4 3-5 1,4 4 1-4,-1 6 1 6,1 4 3-6,0 7 6 7,-1 4 4-9,-3 3 2 4,0 7 3 0,3 3-7 1,-3 4-1 0,-4-3 5-1,4 10 1 2,-1 3-3-2,-3 1 1 3,0 3-7-5,0 7-3 2,-4 0-1 0,-5-4-1 1,1 0-9-1,0-3-4 1,0-3-11 0,0-4-3-1,0-4-12 2,0-10-3-3,4-14-56 9,0-17-35-7,0-11 60-1</inkml:trace>
    </iact:actionData>
  </iact:action>
  <iact:action type="add" startTime="18663">
    <iact:property name="dataType"/>
    <iact:actionData xml:id="d34">
      <inkml:trace xmlns:inkml="http://www.w3.org/2003/InkML" xml:id="stk34" contextRef="#ctx0" brushRef="#br0">5478 8899 236 0,'-4'21'88'2,"8"-4"-69"-2,-1 11 4 4,1-14-2 2,0 3-2 4,0 4 3-5,4 4 1 6,0 3 1-7,0 3-13 9,0 1 4-13,0 2 3 2,3 1-10 6,1 4-2 0,0 3-4-1,-4 0-2 3,0 0-2-5,0-4 1 5,-1-3-17-5,1-11-8 6,-4-3-11-6,-4-10-4 2,-4-11-42 8,-4-21-58-7,-3-14 34-1</inkml:trace>
    </iact:actionData>
  </iact:action>
  <iact:action type="add" startTime="18902">
    <iact:property name="dataType"/>
    <iact:actionData xml:id="d35">
      <inkml:trace xmlns:inkml="http://www.w3.org/2003/InkML" xml:id="stk35" contextRef="#ctx0" brushRef="#br0">5489 9227 300 0,'4'10'112'0,"0"4"-87"0,8-7 0 9,-4 0-7-2,8-3-13-2,3-1-1 6,5-3-13-7,3-3-7 4,5-4 9 3,7-4-37-11,4-3-15 4,1-3-53 11</inkml:trace>
    </iact:actionData>
  </iact:action>
  <iact:action type="add" startTime="19202">
    <iact:property name="dataType"/>
    <iact:actionData xml:id="d36">
      <inkml:trace xmlns:inkml="http://www.w3.org/2003/InkML" xml:id="stk36" contextRef="#ctx0" brushRef="#br0">6338 9339 124 0,'-4'-18'46'1,"4"22"-35"-1,-8-11 16 5,5 7 5 5,-1-4 9-5,-4 1 5 7,0-1-8-8,-4-3-3 3,0 0-19 1,-3 0-1-8,-1 0 1 7,-4 4-6 1,1 6-1-1,-1 4-3 2,0 4-1-3,1 10 3 4,3 7 3-5,4-1-2 7,4 5 0-8,0-4-5 4,8-4-3-1,0-3 0 0,8-3-1 2,4-4-5-3,4-4-1 4,-4-3-4-5,15-10 1 7,1-8 0-9,7-10 1 4,-8-10-2 1,9-4-1-1,-9 3 6 2,-7 8 2-2,-4 3 5 2,-5 4 1-4,-3 6 5 6,-4 8 5-7,-4 6-7 9,4 8-3-11,0 6-2 6,0 4-1-1,4 0 0 1,0 0 2 0,4-4-6-1,-5 1 1 3,1-4-23-5,0 0-8 6,-4-4-27-7,0-3-11 4,4-3-24 6</inkml:trace>
    </iact:actionData>
  </iact:action>
  <iact:action type="add" startTime="19699">
    <iact:property name="dataType"/>
    <iact:actionData xml:id="d37">
      <inkml:trace xmlns:inkml="http://www.w3.org/2003/InkML" xml:id="stk37" contextRef="#ctx0" brushRef="#br0">6602 9408 300 0,'-8'42'112'2,"8"-24"-87"-2,0-1-7 3,0-10-7 6,0 4-15-3,0-1 1 1,0-3-1 2,0 0-1-3,-4-3 4 4,4-1-5-10,0-6 2 5,0-4-5 7,0-7 1-9,4-4-3 5,4-10 0-1,-1-3 3 1,5-1 3 0,0 4 0-1,0 1 4 2,3 2 9-3,1 8 4 5,0 6 1-6,4 1 0 2,-1 6 6 0,1 1 2 0,0 6 3 2,3 4 0-2,1 4-9 2,-5 3-4-4,-3 7-6 6,4 7-2-6,-9 3-3 6,1 0-3-7,-4 4-18 4,-4-3-7-2,0-4-27 3,-4-7-10-2,-8-7-56 11</inkml:trace>
    </iact:actionData>
  </iact:action>
  <iact:action type="add" startTime="20631">
    <iact:property name="dataType"/>
    <iact:actionData xml:id="d38">
      <inkml:trace xmlns:inkml="http://www.w3.org/2003/InkML" xml:id="stk38" contextRef="#ctx0" brushRef="#br0">1603 10208 108 0,'-8'0'41'1,"8"0"-32"-1,-4 4 31 3,8-4 11 4,-4 0-10 2,0 0-3-3,0 0-16 4,0 0-4-5,0 0-10 7,0 0 1-11,0 0 2 1,0 0 0 7,0 7 3-3,-4 3 4 3,4 1 1-2,-8 6-6 0,4 0 0 3,0 1-2-5,4-1 1 6,0 4-4-7,8 0 0 4,0-3-7-1,-8 3-1 1,12-4 0 1,-8 4 0-1,7 0-3 2,1-7 2-6,4 0-1 10,7-4 0-13,-7-3-3 7,8-3 1-2,-9-4 2 2,5-7 1 0,0-4-6-1,-5 1 0 1,1-4 1-1,-4-3 1 2,-4-4 0-3,0 0 1 4,0-4 3-5,-8 11 2 2,0 0 2 0,0 4 1 0,3 3 0 2,-3 7 2-3,0 0-1 4,0 3 0-5,0 4 1 6,0 4 3-6,0-1-6 6,8 1-2-7,-8 6-1 4,4 1 0-1,8-1-3 1,-8 1 0 0,4-1-5-1,4 0-2 2,3 1-20-4,-7-8-5 7,4 1-24-8,0-8-10 4,4-13-32 6</inkml:trace>
    </iact:actionData>
  </iact:action>
  <iact:action type="add" startTime="21204">
    <iact:property name="dataType"/>
    <iact:actionData xml:id="d39">
      <inkml:trace xmlns:inkml="http://www.w3.org/2003/InkML" xml:id="stk39" contextRef="#ctx0" brushRef="#br0">2129 10355 276 0,'0'17'104'2,"0"-3"-81"-2,8-3-8 0,-8-4-11 7,4 0-5 0,8 3 2 0,-12 1 6 1,0 3 6-1,0 3-7 3,0 7 10-10,4 1 6 6,-4-4-9 4,8-4-4-6,-8 4-9 8,4-10 0-8,-1-1-7 4,5-10-3-1,4-7-1 1,-8-7 1 0,4-3 1-2,-4-8 3 4,0 1-1-5,4-1 2 6,-4 1 3-6,3 3 1 3,1 4-2-1,4 3 0 0,0 0 4 1,4-4 1-1,3 8 4 2,-3 3 1-3,0 0 1 6,7 3 2-9,-7 4-1 9,0 4 0-9,3-1 1 5,-3 8 1-1,-4 6-1 1,-4 1 1 0,3 6-6-1,-3 1-3 2,4 6-1-3,-8 4-1 5,8-4-3-7,-8-6 2 4,4-4-4-1,-4-7-1 0,0-4-37 1,-4-10-14-1,3-10-68 8</inkml:trace>
    </iact:actionData>
  </iact:action>
  <iact:action type="add" startTime="21665">
    <iact:property name="dataType"/>
    <iact:actionData xml:id="d40">
      <inkml:trace xmlns:inkml="http://www.w3.org/2003/InkML" xml:id="stk40" contextRef="#ctx0" brushRef="#br0">2648 10093 252 0,'0'21'93'1,"0"-11"-72"-1,12 11 5 4,-12-10-1 5,4 3-16-2,4 0-5 0,-1 3 6 2,1 1 3-3,4 3-6 5,-8-1 13-10,4 1 7 3,-4 4-10 8,8 3-4-10,-8 3-8 6,-1 8-4-1,5-1-3 1,4 4-1 0,-8-4-1-1,4-3 3 2,0-7-9-3,4-7-3 4,-5-7-7-4,1-7-2 6,-4-10-10-10,0-11-5 5,8-7 6 1,-8-4 6-1,4 1 10 2,0 6 5-3,3 4 12 4,1 4 6-5,0 3 8 7,0 7 4-9,3 3 1 6,1 4 2-2,4 0-2 0,-4 4 2 1,-1 3-7-1,1 0 1 2,0 3-10-2,3-3-2 3,-7 0-3-4,-4 0 1 3,4 0-13-4,-4 0-6 1,-4-3-18 2,-4-4-6-1,0-4-21 2,-4-3-9-3,-4-10-22 9</inkml:trace>
    </iact:actionData>
  </iact:action>
  <iact:action type="add" startTime="22102">
    <iact:property name="dataType"/>
    <iact:actionData xml:id="d41">
      <inkml:trace xmlns:inkml="http://www.w3.org/2003/InkML" xml:id="stk41" contextRef="#ctx0" brushRef="#br0">2778 10425 252 0,'-24'3'93'1,"28"1"-72"-1,4-4-6 19,0-4 20-18,11-3-15 4,-3-3-7 3,8-8-3-1,-9-6-7 1,5 3-8-8,0 0-5 7,-5 0-21 3,1 3-10-5,0 4-73 10</inkml:trace>
    </iact:actionData>
  </iact:action>
  <iact:action type="add" startTime="22312">
    <iact:property name="dataType"/>
    <iact:actionData xml:id="d42">
      <inkml:trace xmlns:inkml="http://www.w3.org/2003/InkML" xml:id="stk42" contextRef="#ctx0" brushRef="#br0">3127 10313 244 0,'-7'17'93'2,"7"-6"-72"-2,7-1 7 4,-7-3-2 1,4 0-16 7,0 7-6-8,0-3 9 7,0 3 5-8,8 0-9 6,-12 3 9-9,4 1 4 6,0-1-7 3,0 4-1-1,4 0-8-1,-4 0-4 3,3-4-4-5,1 1-1 6,-8-4-1-7,0 0 0 3,0-4-6 1,0-10-2-1,0 0-2 1,0-7 1-1,4-7-2 3,0-7 2-5,0-7-4 6,0-3 0-7,8-1 5 4,-8 5 3-1,4 2 5 1,-1 4 2-1,1 4 2 1,4-4 0 0,0 7 2-1,4 3 3 3,-1 4 7-5,1 4 4 7,0 3-2-9,3 0 2 4,-7 7-3 1,8 3 2-1,-8 4-6 1,3 7-1-1,-3 0-4 2,-4 0-3-3,-4 4-9 5,4-1-3-7,0 0-12 4,-1-3-5-1,1 0-14 1,0-3-6-1,4-8-32 9</inkml:trace>
    </iact:actionData>
  </iact:action>
  <iact:action type="add" startTime="22805">
    <iact:property name="dataType"/>
    <iact:actionData xml:id="d43">
      <inkml:trace xmlns:inkml="http://www.w3.org/2003/InkML" xml:id="stk43" contextRef="#ctx0" brushRef="#br0">3638 10337 228 0,'-15'21'85'0,"15"-14"-66"0,-12 11 3 9,8-11-3-4,0 3-12 3,4 1-2 0,-4 3 6-1,0 0 4 2,4 3-7-3,0 4 11-6,0-4 4 12,4 1-7-9,4-1-4 6,8 1-5-3,-5-4-2 1,9 0-3 1,4 0-2-1,3-4 3 2,1-3 0-3,-5-3-1 4,1-4-2-5,-5-4 1 7,-3-6 1-8,-4-1-1 4,-4-6-1-1,-8-1 3 1,-8-3 0 0,-4-3-4-2,-4-1 1 4,1 5-7-5,-1 2-3 7,4 1-10-9,-7 3-2 4,3 0-13 1,0 3-6-1,4 4-15 1,1-3-5-1,3 3-29 8</inkml:trace>
    </iact:actionData>
  </iact:action>
  <iact:action type="add" startTime="23197">
    <iact:property name="dataType"/>
    <iact:actionData xml:id="d44">
      <inkml:trace xmlns:inkml="http://www.w3.org/2003/InkML" xml:id="stk44" contextRef="#ctx0" brushRef="#br0">3917 10383 192 0,'0'7'71'3,"4"-4"-55"-3,-4 4 6 2,0-7 2 5,0 0-17 3,4 4-4-5,-4 3 9 4,4 3 6-3,0 1-9 5,4 6 15-11,-4 1 8 4,8-1-7 4,-4 4-3-1,3 3-12 1,5-6-4 0,4-4-6-1,-5 3-3 2,5-6 2-3,0-4 0 6,3-4-6-9,-7-3 0 6,4-3-4-3,-1-8 2 2,-3-3 0-1,0-3 1 1,-1-4 5 0,-3-4 3-1,0 1-1 3,0 0-2-5,-4-1 2 7,-4 4 2-10,-4 7 2 8,0 4 3-5,0 3-1 4,-4 3 2-1,0 8-2-1,0 3 0 2,0 3-6-3,-4 4-1 3,8 4 7-3,0-1 4 1,8 4-2 1,0 0 1-1,0 3-5 0,3 1 0 1,5-4 3 1,0-4 1-3,0 1-1 4,3-8-1-5,5-3 3 7,-1-7 5-9,1-3-5 5,-4-8 0-1,-1-6-2 0,-3-4-1 1,-4-4-8 0,-8 1-2 0,0-4 2-1,-8 0 3 3,-4 0-6-5,0 4-1 6,-4 3-5-7,0 0-3 3,1 7-16 1,-1 0-5-1,4 3-23 2,-4 1-10-3,4 3-36 9</inkml:trace>
    </iact:actionData>
  </iact:action>
  <iact:action type="add" startTime="23817">
    <iact:property name="dataType"/>
    <iact:actionData xml:id="d45">
      <inkml:trace xmlns:inkml="http://www.w3.org/2003/InkML" xml:id="stk45" contextRef="#ctx0" brushRef="#br0">4527 10292 236 0,'0'14'88'3,"0"-7"-69"-3,0 3 11 0,0-6-2 5,0 3-12 4,0 0-2-4,7 3 3 6,1 4 1-7,0 7-9 9,0-3 10-12,0-1 7 1,-4 1-10 6,0-1-3 0,-4 0-8-1,4-3-2 1,-4-7-8-2,4 0-4 4,-4-7-4-4,3 0 0 5,5-7 2-7,0-3 2 3,0-11 3 1,0-3 2 0,0-4-5 0,0-4 1-2,-1 1-1 6,1 3 1-9,4 7 7 9,-4 3 2-9,4 4 3 5,0 4 0-1,-5 3 4 2,9 4 3-2,-4 3 0 0,4 6 3 2,-5 5-1-3,1 3 0 4,0 3-5-5,-4 4-3 7,4 4 0-9,-4 3 1 5,3 7-5-1,-3-7-1 0,0-4-5 2,0 0 1-3,4-3-22 4,-8-3-11-5,3-4-42 6</inkml:trace>
    </iact:actionData>
  </iact:action>
  <iact:action type="add" startTime="24471">
    <iact:property name="dataType"/>
    <iact:actionData xml:id="d46">
      <inkml:trace xmlns:inkml="http://www.w3.org/2003/InkML" xml:id="stk46" contextRef="#ctx0" brushRef="#br0">5466 10533 160 0,'4'-7'63'1,"4"3"-49"-1,-5-13 18 6,-3 13 5 1,4-10-17 1,-4 0-6 0,0 1 3-1,0-1 2 1,0 0-9-1,-4 0 5-6,1 3 3 10,-5 1 1-8,0-1 3 5,-4-3-8-1,0 4-3 0,-3-1-6 1,-1 1-2-1,-4 3 1 3,4 3 2-5,1 4-1 6,-1 4 0-7,0 3-1 8,-3 7 0-9,3 3-5 6,0 8-1-3,8-1 1 5,-3 4 0-4,7 3 1-1,4-3 0 4,0 0-3-5,7-7 2 6,5-3-1-8,4-8-2 6,0-3-2-2,-1-7 1 0,1-7-6 1,0-3-1-1,0-4-6 2,-5-4-4-3,1 1 7 5,-4-4 6-7,0 3 8 10,0 1 5-10,-4 3 5 1,-4 4 5 2,0 6 1 3,0 4 0-5,0 7-7 3,0 7-3 1,0 3-5-3,0 4-1 5,4 0 1-7,0 0 2 4,-1 0-6-1,1-7-1 0,4 0-18 1,-4-7-5-1,4-7-39 2,0-7-16-3,4-17-12 9</inkml:trace>
    </iact:actionData>
  </iact:action>
  <iact:action type="add" startTime="25001">
    <iact:property name="dataType"/>
    <iact:actionData xml:id="d47">
      <inkml:trace xmlns:inkml="http://www.w3.org/2003/InkML" xml:id="stk47" contextRef="#ctx0" brushRef="#br0">5607 10337 264 0,'-12'14'99'4,"12"-3"-77"-4,-3 6 2 0,3-10-4 8,3 4-16 1,1-1-4-6,0 4 13 6,4 4 5-2,0-1-8 2,0 0 5-9,0 1 5 5,0-4-7 7,-4 0-2-8,-4 0-6 4,0 0-4-1,0-4-9 1,0-3-3-1,3-3-1 1,-3-4 2 1,0-4 4-3,4-3 1 4,4-3 7-5,0-8 4 2,-4-6-8 1,4-4-3-1,-4 0-4 1,0 0-2-1,4 0 1 3,0 4 1-4,-1 3 8 5,1 7 2-8,-4 0-2 9,4 3-1-9,0 4 5 5,4 4 5-1,-1 3-4 1,1 0 0 0,0 3-2 0,4 4 1 0,3 4 2-2,-7 3 4 5,4 3-2-7,-4 4 1 8,-1 7-7-8,-3-3-1 3,0 3-9 0,0-1-2 0,-4 1-10 2,4-3-1-2,0-4-13 3,4-4-6-6,-5-3-24 9,5-7-8-10,0-3-8 11</inkml:trace>
    </iact:actionData>
  </iact:action>
  <iact:action type="add" startTime="25492">
    <iact:property name="dataType"/>
    <iact:actionData xml:id="d48">
      <inkml:trace xmlns:inkml="http://www.w3.org/2003/InkML" xml:id="stk48" contextRef="#ctx0" brushRef="#br0">6201 10393 220 0,'4'-7'82'3,"0"4"-64"-3,-8-1 2 6,4-3-2-1,-4 4-12 6,0-4-3-7,0 3 13 8,-4 1 6-9,0-1-10 6,-4 1 11-8,1-1 6 5,-1 4-2 2,0 0-1 1,0 4-8-4,0-1-3 6,1 4-14-6,-1 0-3 6,-4 7 1-8,8 0 2 5,0 0 0-1,4 4-1 1,0 3 1 0,8 0-1 0,0-4-3 2,4 4 0-3,4-4-3 3,0-6 1-5,3-4-2 2,1-7 0 2,0-7-5-4,0 0-3 5,3-4 6-4,-3-3 5 4,0-3 3-3,-4 0 3-1,-5-1 1-2,-3 1 1 7,-4 3-2-7,0 3 1 4,-4 4 0-1,0 4 1 0,1 3 0 5,-1 3 2-7,0 4-5 6,4 0-1-4,0 4 0-3,0 3 0 7,4 3 2 0,3 0 1-11,1 8 1 8,0 6 0-1,0 1 0 1,4 3 2 0,0 3-1 0,-1 4 0 3,-3 0-1-7,0 0 0 10,-4 3 4-11,0-3 3 6,-4 4 2-6,-4-5 3 4,-4-2-5 1,0 3-1-1,-3-4-2 3,-1-6 0-4,-4-4-4 5,0-8-1-8,-3-2-3 5,-5-8-3-1,1-3-3 0,-1-10-1 1,-4-8-10 0,1-3-1 0,-5-3-4-1,1-4-2 3,4-3 3-5,-5-4 0 6,5-4-15-8,3 1-4 5,4-4-36 0,9 0-17-1,7-7-3 8</inkml:trace>
    </iact:actionData>
  </iact:action>
  <iact:action type="add" startTime="26245">
    <iact:property name="dataType"/>
    <iact:actionData xml:id="d49">
      <inkml:trace xmlns:inkml="http://www.w3.org/2003/InkML" xml:id="stk49" contextRef="#ctx0" brushRef="#br0">6201 10058 152 0,'-8'0'57'1,"8"0"-44"-1,0 0 3 4,0 0-2 4,0 0 2 1,0 0 4-5,0 0 16 8,0 0 9 0,4 10-3-11,4 1-1 5,-1 6-12 2,1 4-3 0,4 4-4-1,-4-1 1 2,4 4-2-3,-4 4 2 4,3-1-7-5,1 4-1 2,0 0-12 1,4-4-1 1,-4 4-4-2,3 0 0-1,-3-3-5 4,4-5-3-5,3 5-8 7,-3-4-1-9,0-11-12 10,-4 1-3-11,-5-4-20 6,1-7-7-1,0-11-54 8,0-10-32-7,-4-7 68 1</inkml:trace>
    </iact:actionData>
  </iact:action>
  <iact:action type="add" startTime="26604">
    <iact:property name="dataType"/>
    <iact:actionData xml:id="d50">
      <inkml:trace xmlns:inkml="http://www.w3.org/2003/InkML" xml:id="stk50" contextRef="#ctx0" brushRef="#br0">6495 10428 144 0,'12'7'55'1,"-8"-3"-43"-1,4-4 8 5,-8 0 0 3,8 3 1-1,0 1 4 1,0-4 4-1,3 0 2 3,1 0-16-5,0-4 2-5,4 1 1 7,-1-4-4 1,1-4 0-1,0-3-8 1,0 0-4-1,-5 0 1 2,-3-3 0-3,-4 3 3 5,-4 3 1-7,-4 1 3 7,0 3 4-7,-4 0-2 5,1 0 3-3,-1 3-4 2,0 1 1 0,-4 3-5-1,0 0 1 3,0 3-7-5,1 4-3 6,-1 0-2-7,0 4 3 4,4 3 0-1,0 0 3 1,4 3 1-1,4 8 1 0,4-4 2 2,0 3 1-3,4 1 1 4,8 2 2-5,0 1-3 7,3-7-2-7,5-3-2 2,3-8 0 1,1 1-4-1,-1-8-2 1,1-6-29 0,-8-8-14 0,-5-6-47-3,-3-11-18 6,-12-7-6 5</inkml:trace>
    </iact:actionData>
  </iact:action>
  <iact:action type="add" startTime="28078">
    <iact:property name="dataType"/>
    <iact:actionData xml:id="d51">
      <inkml:trace xmlns:inkml="http://www.w3.org/2003/InkML" xml:id="stk51" contextRef="#ctx0" brushRef="#br0">6940 10627 212 0,'11'-7'82'2,"1"14"-64"-2,4-7 0 1,-8-3-3 7,-8 3-13 3,0 0-3-8,0 0 11 6,0 3 7-2,0-3-8 2,0 4 6-9,-4-4 3 6,4 0-13 1,0 0-2 3,0 0-37-4,8 3-18 5,3 4-55 0</inkml:trace>
    </iact:actionData>
  </iact:action>
  <iact:action type="add" startTime="31138">
    <iact:property name="dataType"/>
    <iact:actionData xml:id="d52">
      <inkml:trace xmlns:inkml="http://www.w3.org/2003/InkML" xml:id="stk52" contextRef="#ctx0" brushRef="#br1">13668 7827 64 0,'-4'-4'24'1,"4"4"-18"-1,0-7-4 5,0 7-2 2,4-3 13 1,-4 3 6 0,0-4 10-1,0 4 5 2,0 0-3-3,0 4 1 5,0 3-7-7,0 0-3 4,0 0-12 0,7-4-2-8,1 0 2 6,0 1 0 2,4-4 2 0,4 0-2 0,-1 0-1-1,1-4-5 3,4 1-1-6,-1 0-1 5,5-1 1-3,4 1-2 4,3-4 2-5,4 3-2 3,1-3 2 1,3 4 0-3,0-4 3 4,1 3-3-5,-5 1-2 6,-4-1 2-7,-7 4 0 4,0 0-6-1,-5 0 0 0,-3 0 3 2,-4 0 4-3,0 4-1 4,-5-1 0-4,1 1 5 4,-8-4 3-6,0 7-6 8,-4 0-3-8,-4 3-1 4,-3 4 1-1,-5 3-1 0,0 1-1 2,1 3 1-2,-5 0-1 2,4 3 0-3,0 1 0 5,1-4 0-8,-1-4 0 9,0 1-3-9,4-4 0 5,1-4-27-1,3-3-10 1,4-7-53 6,4-3-40-4,-4-4 50-4</inkml:trace>
    </iact:actionData>
  </iact:action>
  <iact:action type="add" startTime="31813">
    <iact:property name="dataType"/>
    <iact:actionData xml:id="d53">
      <inkml:trace xmlns:inkml="http://www.w3.org/2003/InkML" xml:id="stk53" contextRef="#ctx0" brushRef="#br1">14010 7896 144 0,'-8'7'55'1,"4"-3"-43"-1,0-1-1 5,4-3-4 3,-4 4 3-1,0-4 6 0,0 0 3 2,-4 3 3-2,0 1-12 2,0-4 5-9,-3 3 3 6,-1 4-8 4,0 0-1-6,-4 0-5 9,1 7-1-10,-1-3-1 5,-4-1 1-1,1 4 0 0,-1-3 1 3,0-1-5-5,-3 1 1 6,-5 3-2-5,1-4 0 0,-5 4 2 2,1 0 2-1,-1 0-1 1,1 3-1-1,-8 1-2 2,3-1-1-3,1 4 4 5,3 0 1-7,1 4 0 8,-4-1 1-9,-1 1 0 6,5-1 1-3,-1 0-2 2,1 1-2 1,0-4-2-2,-9 0 1 2,1 0 1-4,-4-4 0 5,-1 1 0-5,1 3 2 3,0 0 3-1,4-1 2 0,-1 1-6 1,1 0-2-1,4 0 4 2,3 7 5-2,1-7-4 4,-1-3-2-5,1-1-4 3,3 1 1-4,-3-1 1 3,0 1 2-3,-1-1-1 3,-7 7 2 0,-4 1-2-1,3-1-1 1,1 1 1-1,0-1-1 4,-1 4 0-5,1-3 0 4,4-1-3-4,3-3 2-1,1 3 7 2,-1 1 4 0,5-1-5 1,-5 1-3-1,5-1-1 3,-1 4 1-5,-3 0-1 6,-4 0-1-7,-1 3-2 9,-3-6 1-11,0 3 1 6,3-4 0-1,1 8 0 1,0-4 2 1,-1 0-3-3,1 0 0 4,3-1 1-5,1 1 2 6,0 0-3-7,-1-3 0 3,1 3 1 1,3-4 0-1,-3 1 0 1,3-1 2-1,1 0-1 3,-5 1-1-5,1-1 3 7,-5-3 2-4,-3 0-2-4,0 0 0 6,3 4-3 0,1-4-1-8,0 3 3 6,-1-3 1 0,5 0-6-2,-1 3 0 4,-7 4 1-5,8 0 3 7,3-3 0-9,1-1-1 4,3 1 1 1,1-1 1-1,-1-3-1 2,0 0 2-3,5 0-4 4,-9 0-2-5,5 0 2 7,-13 0 0-8,5 0 3 4,-8-4 1-1,7 1 1 0,1 3 0 0,3-4-2 2,1-3 1-2,3 0-4 0,0 0-2 3,1-4 2-5,-5 1 0 7,9-4 1-3,-1 0 2-6,4 0-1 5,1 0-1 1,-1 3 1-3,0 1-1-1,4-1 0 5,-3 1 0-4,3-4 0 6,0 3 2-9,0-3-1 9,4 4-1-9,1-8-4 5,3 1 0-1,0-1 4 1,4-3 2 2,0 0 0-4,0 0 1 4,8 4-2-5,-1-1 2 1,1 1-4 2,0-4 0-1,0 0 1 0,0 0 0 0,0 0 0 2,0 0 0-3,-1 0 0 5,5 0 0-4,0-4-3 4,8 4 2-8,3 0 3 4,5 0 1-1,7 0-1 2,8-3-2 0,9-1 1 0,-1 1-1 2,0-1 0-5,0-3 0 5,4-3 0-5,0 3 2 6,4 0-3-7,4 0 0 4,3 0 1-1,9 3 0 0,-4 4 0 0,-4-3 0 1,-4-1 0 0,-5 1 0-1,5-1 0 3,0 1 0-5,12-4 0 7,-4 3 0-9,-71 4 8 28,110-7-4-23,-16-3-1 2,-15 3-2-4,-9 0-1 5,-7 0-3-8,0 0 2 8,-4 0 1-7,0 3 0-4,0 1 0 8,0 0 0-1,-4-1 2-1,-4 1 3 3,-8-1 2-3,0 1-3 5,1-1-3-7,-5 1 2 7,-4-1 0-7,1 4-6 5,7 0 0-3,0 0 3 2,4-3 2 4,1 3 4-8,-1 0 1 5,4 0-1-4,-8-4 1 6,0 4-6-6,-3 0-3 1,-5-3 1 2,0 3 0-1,1 0 1 1,-1 0 0-1,0-4 0 2,1 4 2-2,-1 0-3 5,4 4 0-7,1-1 1 5,-5 1 2-8,4-1-1 7,-3 1 2-3,3-4-4 2,0 3-2 0,1 1-1-1,-9-4 3 2,1 0 0-3,-5 0 3 4,1-4 1-5,-5 4 1 8,1-3-2-7,-1 3 1-2,1-4-2 6,-4 4-1 1,-1 0-2-4,-3 0 1-5,0 0 1 8,-1 0 2-6,1 0-1 8,0 0-1-8,0-3 1 4,-1-1-1-2,1 1-3 2,0-1 2 0,-1 1 1-1,-3 3 0 3,0-4 0-4,-4 4 0 2,0 0 0-1,-8 0 2 2,0 0-3-3,0 0 0 0,0 0 1 2,4-3 2-1,-4-1-1 2,0 1-1-3,-4-4-2 4,0 0 1-5,0 0-4 7,-4-4 1-7,-4 1 0 2,0-1 2 2,1 1 1 2,3-1 1-6,0-3-3 5,0 0 2-4,-4 0 3-3,4 0 1 8,1 4-1-6,-1-1-2 1,0-2-4 2,4 2 0-1,0 4 4 1,0-3 2 0,0 3 0 0,0 3-2-2,4 1 1 4,0 3 1-5,0 0-1 7,0 7-1-7,4 0 1 2,0 3-1 0,4 1 0 1,0-1 0-1,4 4 0 0,3 0 0 2,1 0 0-3,0 0 2 5,-1 3-3-7,5 1 0 4,0-4 1 0,-5 3 2-1,5 1-1 1,-4-1-1-1,-1 1 1 3,1-4-1-5,-4 0 2 4,0 0 1-4,0-4 1 7,-8 0 0-9,-4 1 2 10,0-4 3-10,-4 0-4 4,-4 0-1 1,0 0 0-1,-4 0 0 2,0 3 0-1,-3 1 0 3,-5-1-2-7,0 4 1 7,-3 7 0-6,-1-3 1 2,1 3-2 0,3-4-2-1,4 1-2 2,0-1-1-2,5-7 2 4,3 1 0-5,0-4-21 7,0-7-8-9,4 0-27 10,-4-4-11-9,4-3-63 10,-4-10-31-5,1-11 85 0</inkml:trace>
    </iact:actionData>
  </iact:action>
  <iact:action type="add" startTime="34757">
    <iact:property name="dataType"/>
    <iact:actionData xml:id="d54">
      <inkml:trace xmlns:inkml="http://www.w3.org/2003/InkML" xml:id="stk54" contextRef="#ctx0" brushRef="#br1">11766 9237 132 0,'0'-7'49'0,"0"7"-38"0,7 0 15 5,-7 0 5 2,8 4-2 1,0-1 1-1,0 1-9 2,4 3 0-2,0 0-12 1,-1 3 3-8,1 1 4 9,0 3-4-4,4 3 1 6,-1 1-6-6,1-1 1 2,0 4-5 1,0 0 0-2,-1-4 1 2,1 4 2 0,0 0 1 1,-1 0 1-4,-3 0-4 6,0 0-1-6,0 4-1 5,0-1 1-6,-1 1 0 5,1-1 3-2,4 4-3 1,-4-4-2 0,-1 1 2-1,1-1 0 3,-4 4 1-5,0-3 0 6,0 6-2-7,0-3-2 3,-4 0-2 0,0 0 1 0,-4 0 3 2,0 3 1-2,0 1-4 1,0-1 1-2,-4 1 0 5,0-5 2-6,0 1-3 6,0 0 0-7,-4-3 1 4,0-4 2-1,0 0-6 0,0 0-1 2,0-4-1-2,1 1 4 2,-1-4-4-4,4-1 0 7,0 1-6-9,0 0-3 6,0 0-5-3,0-3 0 2,0-4-11-1,4-4-5 1,0-3-67 6</inkml:trace>
    </iact:actionData>
  </iact:action>
  <iact:action type="add" startTime="35508">
    <iact:property name="dataType"/>
    <iact:actionData xml:id="d55">
      <inkml:trace xmlns:inkml="http://www.w3.org/2003/InkML" xml:id="stk55" contextRef="#ctx0" brushRef="#br1">12520 9265 160 0,'-8'4'60'2,"4"6"-47"-2,-4-10 15 3,4 4 2 4,1-1-15 1,-1 4-3-1,0-3-10 1,0 6-4-1,-4 1 1 2,0 3 9-9,0 3 6 7,4 7 3 0,-4 1-1 2,1-1 3-3,-1 1 2 1,0-1-5 1,4 1-1-1,4-1-12 1,0 1-3 0,0-1-4 0,0 0 3-2,0 1 2 4,0-1 2-4,4 1-4 7,0-1-1-12,-4 1 1 8,8-1 2-3,-1 4 0 2,5 4-1 0,0-5 1-1,4 1-1 2,-1 0-3-3,1-3 2 4,8-1 1-5,-8-6 2 2,-1-1 1 1,1-6 1-1,0-8 4 1,-1-3 3-1,1-7-9 2,0-3 0-3,0-8-2 4,-5-6 0-5,1-4 0 7,-4-4 2-9,-4 1-1 6,-4-4 2-2,-4-7 0 0,0 0 3 0,-4 0-3 1,0 0-2 1,0 4 0-3,1 0 1 4,-5 10 1-5,4 0 1 6,-4 0-7-7,0 7-2 3,1 3-1 1,-1 1 4-1,0 3 1 2,0 3 1-3,0-3-5 4,-3 1 1-5,-5-1-9 6,8 0-2-5,0 3-12 5,1 1-5-8,-1 3-10 4,4 3-3 1,-4 1-34 7,0 6-29-8,5 4 42 4</inkml:trace>
    </iact:actionData>
  </iact:action>
  <iact:action type="add" startTime="36286">
    <iact:property name="dataType"/>
    <iact:actionData xml:id="d56">
      <inkml:trace xmlns:inkml="http://www.w3.org/2003/InkML" xml:id="stk56" contextRef="#ctx0" brushRef="#br1">12355 9656 92 0,'-12'0'35'1,"8"0"-27"-1,-4 0 2 8,4 0-1-3,4 0-1 3,0 0 2 0,0 0 10-1,4 0 7 2,0 0 3-2,4 0 2 3,0 0 0-5,0 4 0 3,0-1-17-1,4-3 0-7,-1 4-1 7,5-4-1 1,4 0 2-2,-1 0 3 5,5-4 3-6,0-3-2 6,-1 0 0-8,1 0-10 10,-5 0-3-10,1 4-6 6,-4-1-3-3,-4 4 2 1,-1 0 0 2,1 0-4-1,0 4 1 0,-4-1 2-2,4-3 1 5,-5 4-8-7,1-1-2 3,0 1-27 1,-8-4-13-1,0 3-55 7,-8 1-37-5,-4-1 63-2</inkml:trace>
    </iact:actionData>
  </iact:action>
  <iact:action type="add" startTime="38195">
    <iact:property name="dataType"/>
    <iact:actionData xml:id="d57">
      <inkml:trace xmlns:inkml="http://www.w3.org/2003/InkML" xml:id="stk57" contextRef="#ctx0" brushRef="#br1">9529 12104 168 0,'-19'-7'63'1,"11"4"-49"-1,-8-1 7 4,8 4 0 3,-4 0-5 1,1 0 3-1,-5 4-1 3,0-1 0-5,-3 4-9 7,-1 0 8-12,0 4 3 3,1-1-6 5,-1 4-1-1,0 0-5 2,1 4-3-2,-1 10-2 1,0 3-3 1,1 0-2-4,3 4 1 6,0 4 5-7,5-1 2 6,-1-3-2-4,0 3-1 0,4-3-1 3,4 0-2-2,0 4 1 2,4-4-1-3,0 3-3 4,4-3 2-5,0 0 1 6,4-4 0-7,0 4 0 4,4 0 0-1,3-7 0 1,5-3 2 0,-4-1-1-1,7-3 2 3,1 0-2-6,7-4-1 8,1-3 1-9,-1-3 1 5,1-4-1-1,3-7-1 0,-11-7 1 1,3-7-1 0,-3 0 2 1,-1-7 1-3,1 0 5 4,-5-3 3-5,1-4-2 7,-4-4 2-9,0-6-6 5,-1-1-1-1,-7 1-2 1,0-4 1 0,-4 0-2-2,-4 0-1 4,0 0 3-5,-4 0 0 7,0-3 1-7,-4 3 0 1,0 0-5 1,-3 4 1 0,-9-8 2 1,-4 8 1 0,-3 3-1 1,-9 4 1-3,-7 6-11 3,0 4-2-3,-8 7-2 6,12 4 0-6,-1 3-7 8,9 3 0-13,3 4-21 4,9 4-7 3,3 6-72 7</inkml:trace>
    </iact:actionData>
  </iact:action>
  <iact:action type="add" startTime="39185">
    <iact:property name="dataType"/>
    <iact:actionData xml:id="d58">
      <inkml:trace xmlns:inkml="http://www.w3.org/2003/InkML" xml:id="stk58" contextRef="#ctx0" brushRef="#br1">10480 12324 168 0,'-7'-3'66'0,"-1"-1"-52"0,0 1 1 8,8 3-1-2,-4 0-6 1,4 0 1 2,-8 3 3-3,4 1 5 5,-4 3-9-7,4 0 11-4,0 3 4 7,0 1 2 1,-3 3 2 0,-1 0-15-1,0 0-5 1,4 0-4 1,-4 3-3-4,0 0 3 6,0 1 0-7,1-1 3 8,-5 1 1-8,0-1 1 3,0 1 0 0,0 3-4 1,1-4-1 2,-1 4-1 0,0 0-2-4,0-3 1-2,0-1-1 4,1 0-3 0,3-3 0-2,0-3 2 2,4-1 0-1,0 1 1 2,0-4 2-3,0 0-3 4,0 0 0-5,4-4-4 6,-4 1 1-7,4-1 0 8,-4 1-1-9,0-4 4 5,4 3 0 0,-3 1 1-1,3-4 2 2,0 0-6-3,0 0 1 4,0 0 1-5,0 0 1 6,3 3-2-7,5 1 2 4,0-4-1-1,0 0-2 0,4 0 3 2,0 0 2-2,-1 0 0 2,1 0-1-3,0-4 1 4,4 4-1-5,-1 0 0 3,5-3 0-2,8-1 0 2,-5 1 2 0,9-1 1-1,-1 1 3 2,8-4-3-3,-7 3 0 4,-1 1-1-5,-3-1-2 6,-5 1 1-6,1 3-1 3,-1 0 0-2,-7 0 0 1,-4 0-3 2,-4 0 2-2,0 0-19 2,-8 0-7-4,0 0-21 6,0-4-10-6,0 1-42 9</inkml:trace>
    </iact:actionData>
  </iact:action>
  <iact:action type="add" startTime="40492">
    <iact:property name="dataType"/>
    <iact:actionData xml:id="d59">
      <inkml:trace xmlns:inkml="http://www.w3.org/2003/InkML" xml:id="stk59" contextRef="#ctx0" brushRef="#br1">11376 11965 168 0,'-3'-14'66'1,"3"14"-52"-1,-4 0 6 4,4 0-1 3,-4 0-7 4,0 3-2-7,0 1 1 4,-4 3 3-1,0 0-8 2,0 3 3-9,-4 1 4 6,5 2-1 2,-5 1 3 1,0 4-2-3,-4 6 2 4,1 4-8-5,-1 4-2 2,4 3-3 1,-4 10-2-1,1-3 1 1,3 3-1 0,0 1 0 1,0-4 0-4,4 0 0 6,1-1 0-7,3 1 0 8,0-3 0-9,4-4 0 6,4 0 0-3,3-4 2 2,5 0 1 0,4-3-1-1,4 0 1 2,3-3-2-3,1-1 2 4,3 4 0-5,1-10 1 3,-1-4-2-1,1-4 1 1,-1-6 0-1,1-1 1 1,-1-6-2 0,-3-4-2-2,3-4 3 4,-7 1 2-5,-4-4 0 7,-4-7 0-9,-5 0-1 11,1-7 0-8,-4-7 0 8,-4-7 2-12,-4-3-1 2,-4-8 0 3,-3-3-3-1,-1 4 1 4,0 3-4-5,-4 4 0 6,-3 3 3-7,-1 7 1 4,0 0-4-1,1 7-1 1,-1 4-4 0,0-4 1-1,1 3-8 3,-1 4-4-6,4 4-5 8,1 6-1-7,-1 4-9 2,4 4-3-1,4 6-30 2,-3 4-10-1,3 7-7 10</inkml:trace>
    </iact:actionData>
  </iact:action>
  <iact:action type="add" startTime="41346">
    <iact:property name="dataType"/>
    <iact:actionData xml:id="d60">
      <inkml:trace xmlns:inkml="http://www.w3.org/2003/InkML" xml:id="stk60" contextRef="#ctx0" brushRef="#br1">11117 12558 100 0,'0'-3'38'1,"0"3"-29"-1,0 0 3 5,0 0 3 3,0 0 2-1,4 0 2 0,0-4-4 1,0 1-1 0,0 3 0 1,0 0 2-3,0 0-9 4,4 0 2-10,-1 0 4 5,1 0 2 3,4 0 0-1,0 0-1 1,4 0-1-1,3 0-1 1,1 0 0 0,3 0 0-1,1-4 2 2,0 1-3-3,-1-1-1 5,5 1-6-7,-1-1-3 3,1 4 0 1,-5 0-1-1,1 0 0 2,3 4 0-3,-7-1-9 3,-4 1-2-3,-1-4-21 5,-3 3-6-7,0-3-58 12,-4 0-32-8,-8 0 58-2</inkml:trace>
    </iact:actionData>
  </iact:action>
  <iact:action type="add" startTime="42067">
    <iact:property name="dataType"/>
    <iact:actionData xml:id="d61">
      <inkml:trace xmlns:inkml="http://www.w3.org/2003/InkML" xml:id="stk61" contextRef="#ctx0" brushRef="#br1">12520 12118 184 0,'0'0'71'1,"0"4"-55"-1,0-1 2 5,0-3-1 3,0 0-2 0,0 7 3 1,0-3 3-3,-4 3 4 1,0 0-13 1,-4 3 6-8,0 1 5 6,-3 3-3 3,-5 3 0-2,-4 1-11 1,5 2-5-1,-5 5-3 3,0-1-1-6,1 4 0 8,-1-3 0-9,0-1 2 7,-3 1 3-5,-1-1-2 5,1 1-2-3,-1-1 0 0,0 0-1 1,5 1-3-1,3-1 2 4,0-3 3-7,5 0 1 3,3-3-1 1,0-4-2-1,4-4-2 0,4-3 1 1,0 0-1 0,4-3 0-1,4-4 2 2,4 0 2-3,3-4-1 5,1 1-1-7,4-1 1 5,3 1-1-3,5-1 0 2,3 4 2 0,4 0-1-1,5 0 2 2,-5 0-4-3,1 0 0 4,-1 0 1-5,-4 0 0 6,1 4 0-7,-9-1 0 3,1 1 0 1,-4-1 0-1,-1 1-3 2,1-1 2-3,0 1-1 4,-5-1 0-5,1-3-18 6,-4 0-7-7,-4 0-24 8,-1-3-7-9,1-1-52 12</inkml:trace>
    </iact:actionData>
  </iact:action>
  <iact:action type="add" startTime="42772">
    <iact:property name="dataType"/>
    <iact:actionData xml:id="d62">
      <inkml:trace xmlns:inkml="http://www.w3.org/2003/InkML" xml:id="stk62" contextRef="#ctx0" brushRef="#br1">13467 12415 180 0,'0'-14'68'0,"0"4"-52"0,-4-8 17 11,4 11 4-8,0-3-15 9,-4-8-4-9,0 1 0 5,0-4 2-1,-3 0-10 1,-1-7 8-7,0 0 2 6,-4 0-2 0,0-3 2 3,-3 3-9-5,-1 3-4 6,-4 1-7-7,1 6 0 4,-1 4 0-1,0 0 2 0,1 4-1 1,3 3 2-1,-4 3-2 2,1 4-1-3,3 0-2 4,-4 7 1-4,1 4-1 5,-1-1 0-8,0 4 2 8,-3 7 0-5,3 0 0 1,0 4 0 1,5 3-3-2,7 0 0 5,0 10 2-6,8-3 0 6,4 0 1-8,8 0 0 5,-1-7-5-1,5 0 1 0,0-7 0 2,4 0 2-3,3-7 1 4,1-4 1-5,3-7-3 6,1-6 2-7,-1-4 1 8,1-3 2-7,-1-8-3 2,-3-3-2 1,-5-3 2-1,1-1 0 0,-4 4 1 0,0 0 0 3,-5 4 0-5,-3 3 0 6,0 0 2-6,0 3 1 3,-4 1-1-2,0 3-2 2,0 3-2 0,0 1-1-1,-4 3 6 2,0 0 5-4,4 7-4 6,0 3-2-7,-1 4-1 10,1 4-1-9,0 3 4 7,0 3 2-11,-4 4 0 6,0 4 1 0,0-1-2 0,0 4 2 3,0 3-2-5,0 1 0 6,-4 3-3-7,0 0-2 4,0 0 1-1,4-4 1 0,0 0-3 1,0-3 0 0,0 0 1 1,0 0 2-3,0-10-12 4,0-8-6-5,0-6-20 6,4-5-7-7,-4-6-44 4,8-6-17-1,-4-15 6 8</inkml:trace>
    </iact:actionData>
  </iact:action>
  <iact:action type="add" startTime="43597">
    <iact:property name="dataType"/>
    <iact:actionData xml:id="d63">
      <inkml:trace xmlns:inkml="http://www.w3.org/2003/InkML" xml:id="stk63" contextRef="#ctx0" brushRef="#br1">13868 12150 180 0,'-8'3'68'1,"4"-3"-52"-1,-4 4 10 6,4-1 4 4,1 1-12-5,-1 3-2 7,0-4-3-9,-4 4-1 4,0 7-6 2,0 0 3-9,0 3 3 6,0 4 3 3,1 4 3-2,-1 3-8 2,0 3-1-3,0 1-5 5,0 3-1-7,0 0-3 4,4 3-1-1,4-3 3 3,4 3 1-3,4-3 1-1,4 0 0 3,4 0-2-3,-1-4 1 5,5 1-4-7,4-4 0 4,3 0 1-1,4-4 0 0,5 1 4 1,-1-11 2-1,1-4 0 2,7-3 1-3,0-10 0 4,0-4 1-5,-7-4-7 6,-5-6-2-7,-3-11 0 5,-13 0 0-3,-3-4 1 2,-8-6 2 1,-8-7-1-3,-8-8 2 3,-7-10 0-3,-9 0 1 4,-3 8-5-5,-5 6-1 7,-3 7-2-8,0 3 3 2,-4 11-7 2,3 4 1-1,9 7-2 3,-9-1 3-5,5 4-1 6,4 4 0-7,-1 3-7 8,5 3-4-9,3 1-17 6,4 3-7-3,5 3-47 9,7 4-41-6,4 4 43-1</inkml:trace>
    </iact:actionData>
  </iact:action>
  <iact:action type="add" startTime="44335">
    <iact:property name="dataType"/>
    <iact:actionData xml:id="d64">
      <inkml:trace xmlns:inkml="http://www.w3.org/2003/InkML" xml:id="stk64" contextRef="#ctx0" brushRef="#br1">14351 11842 52 0,'-3'-3'22'1,"-5"3"-18"-1,0 0 7 4,8 0 2 4,-4 3 15-1,-4-3 9 2,4 4 1-2,-4-1-1 3</inkml:trace>
    </iact:actionData>
  </iact:action>
  <iact:action type="add" startTime="44452">
    <iact:property name="dataType"/>
    <iact:actionData xml:id="d65">
      <inkml:trace xmlns:inkml="http://www.w3.org/2003/InkML" xml:id="stk65" contextRef="#ctx0" brushRef="#br1">14292 11860 283 0,'-11'7'22'1,"-1"0"-11"-1,0 3-3 0,0 1 1 1,1 3-3-1,3 0-1 1,4 0 2-1,0 0 0 0,4-4 3 12,8 1 4-11,0-1-8 7,3 1-1 0,1-4-5-1,4-1-1 1,0-2 1-1,-1-4 0 3,1-4 0-5,-4 1 2 2,0-4-1 1,-1 0 2 0,-3-3-2-1,0-4-1 0,-4 0 1 1,-4-4-1-1,0 1 0 2,-4-1 0-3,0 1-5 5,-4 3 1-7,0-4-16 5,-3 8-4-3,-1 3-19 2,-4 3-5-1,-7 4-35 9</inkml:trace>
    </iact:actionData>
  </iact:action>
  <iact:action type="add" startTime="45445">
    <iact:property name="dataType"/>
    <iact:actionData xml:id="d66">
      <inkml:trace xmlns:inkml="http://www.w3.org/2003/InkML" xml:id="stk66" contextRef="#ctx0" brushRef="#br1">9840 11675 160 0,'-8'0'63'2,"4"0"-49"-2,0 0 5 4,4 0-2 4,0 0-4-1,0 3 2 3,-4-3 1-4,0 4-1 1,0 3-7 3,-4-4 4-10,1 4 1 4,-1 4-6 8,0-1-2-8,0 4-5 4,0 0-1-2,0 0 1 3,4 0 0-2,0 0 0 1,4 3 2 1,0-3 1-3,0 0 1 4,4 0-2-5,4 0-2 2,0 0 1 0,4 0-1 0,4-3 2 1,-1-1 3 0,5-3-2 1,4 0-2-3,-1-3 0 4,1-4-1-5,-1-4 2 6,-3-3 3-7,-8 0-2 4,0-3-2-1,-5-1 0 0,-7 1 1 1,0-4 1 0,-7 0 1 0,-5 0 0-1,-4 0 2 3,0 0-3-5,1 3-2 3,-1 1-9-1,0 3-5 0,0 4-11 0,1 3-3 1,-1 6-9 0,4 5-5-1,0 3-49 8</inkml:trace>
    </iact:actionData>
  </iact:action>
  <iact:action type="add" startTime="48929">
    <iact:property name="dataType"/>
    <iact:actionData xml:id="d67">
      <inkml:trace xmlns:inkml="http://www.w3.org/2003/InkML" xml:id="stk67" contextRef="#ctx0" brushRef="#br1">8523 13463 96 0,'-4'0'38'1,"4"-4"-29"-1,-4-3 12 4,4 7 7 4,-4-3-3-1,1 3 3 2,-1 0-5-2,0 0 0 0,-4 0-12 3,0-4 4-10,0 4 5 4,0 0-11 9,-4 4-2-10,1-1-5 5,-1 1-2-2,0-1 1 2,4 4-1 0,0 0 0-1,1 0 0 2,3-3-3-3,0 6 0 4,4-3-1-5,0 4 3 7,0-1-5-9,4 1 2 5,3-1-5-1,1-3 1 0,4 3 2 2,4-3 3-3,0 0 0 4,3 0 1-5,1 0 0 6,3 0 0-7,-3 0 4 10,0 4 1-12,-1-1-1 6,-3 1-2 0,-4 3 3-1,-4 0 2 2,0 0 4-3,-8 3 2 5,-4 1 6-7,-4-1 3 3,-4 1-4 0,0-5-1 2,0 1-5-3,-3-3-1 2,-1-1-8 1,-4-3 0-3,1-3-1 4,3-4 2-5,0-4-3 6,1 1-2-7,-1-4-12 9,4 0-2-8,4 0-10 2,0 0-3-1,4 0-32 9,4 0-50-9,8-3 22 4</inkml:trace>
    </iact:actionData>
  </iact:action>
  <iact:action type="add" startTime="49527">
    <iact:property name="dataType"/>
    <iact:actionData xml:id="d68">
      <inkml:trace xmlns:inkml="http://www.w3.org/2003/InkML" xml:id="stk68" contextRef="#ctx0" brushRef="#br1">8665 13602 120 0,'-8'14'46'1,"12"-14"-35"-1,-4 7 20 6,0-7 8 2,0 0-2-1,4 4 3 1,0 3-11-1,0 3-3 1,0 1-15 1,-1-1-4-8,1 1-3 4,-4-1-5 6,0 1-1-7,0 3 1 8,0 0 0-9,0 0-2 5,4 0 2-1,0-1-6 1,0-2-3 0,0-4-19-1,4-4-8 2,0-6-58 7</inkml:trace>
    </iact:actionData>
  </iact:action>
  <iact:action type="add" startTime="49800">
    <iact:property name="dataType"/>
    <iact:actionData xml:id="d69">
      <inkml:trace xmlns:inkml="http://www.w3.org/2003/InkML" xml:id="stk69" contextRef="#ctx0" brushRef="#br1">8622 13463 236 0,'-20'14'88'0,"20"-14"-69"0,-4 3-14 5,4-3-11 4,0 0-25-4,0 0-7 7,4-3-44-8,4-1-20 4,7-6 51-1,1 3 25 0</inkml:trace>
    </iact:actionData>
  </iact:action>
  <iact:action type="add" startTime="50042">
    <iact:property name="dataType"/>
    <iact:actionData xml:id="d70">
      <inkml:trace xmlns:inkml="http://www.w3.org/2003/InkML" xml:id="stk70" contextRef="#ctx0" brushRef="#br1">8912 13693 152 0,'-8'0'57'3,"12"-3"-44"-3,0 6 10 4,-4-3 2 0,0 0-5 6,0 0-2-6,4 7-4 4,-4-7 1-1,4 4-8 1,0 3 2-8,-4 0 2 8,0 0 0-1,0 3 3 2,4 1-7-3,0-1-4 4,-4 4-2-5,4 3-1 3,-4 4 0-1,0 4 0 0,0 3 0 1,0 0 2-1,0-4 1 2,0 1 1-2,0-1 0 5,0-10 0-8,0 0 0 6,0-4 0-6,-4 1-2 5,4-8-2-4,-4-3 1 3,0-3-1 1,0-4 0-3,0 0 0 4,0 0 0-4,0-4 0 5,0-2-3-7,1-5 2 4,-1-3-1-2,4-3-2 1,0-4 0 2,0 3 3-2,4 1-2 2,-1 3-1-3,1 0 3 4,0 3 0-5,0 1-4 7,4 3 1-9,0 0-3 5,0 0 2-1,0 4 1 0,0-1 2 1,-1 4 3 0,1 4 4 1,0-1-2-4,0 4 0 6,0 0-1-7,0 4-2 8,0-1 1-9,-1 4-1 5,1 0 0 1,-4 0 0-3,0 0 2 3,0 0 1-4,0 4-1 6,0-1-2-6,0 1 5 7,-4-1 1-9,0 0 0 5,0 1 1-1,0-1-4 0,0-3 0 2,0 0-3-3,0-7-3 3,0 0 4-3,0 0 1 4,4-3-3-5,0-4-1 8,0 0-2-10,0-7 3 4,0 0-5 1,3-3 0-1,1-1-2 2,0 1 0-3,0-1 5 4,0 4 3-5,0 0 1 7,0 4-1-9,3-1 1 5,1 1-1-1,0 3 4 0,0 0 5 2,0 7-10-2,-1 0-1 2,1 3 5-3,0 4 3 4,-4 4-1-5,4 3 2 6,-5 0-2-7,1 0 2 3,0 3-2 1,0-3 0-1,-4 0-3 2,4 0 1-3,-8 0-9 4,4-4-1-5,-4 1-12 6,4-1-3-7,-4-3-6 4,0 0-2-1,0-7-13 1,0 0-5 0,-4 4-32 7</inkml:trace>
    </iact:actionData>
  </iact:action>
  <iact:action type="add" startTime="50992">
    <iact:property name="dataType"/>
    <iact:actionData xml:id="d71">
      <inkml:trace xmlns:inkml="http://www.w3.org/2003/InkML" xml:id="stk71" contextRef="#ctx0" brushRef="#br1">9286 13697 164 0,'-4'10'63'7,"8"-3"-49"-7,-4 4 7 0,0-4 0 1,4 0-5 5,0 0 3 2,3 3 5-1,-3 0 2 2,4 1-13-3,0 3 1-6,4 0 0 11,-4 3-5-7,0 1-1 3,-1 3-6 1,5 0-4-1,-4 3-2 1,4 4 3-1,-4 7 2 2,-4 0 2-3,0 3-4 4,-4-6 1-4,0-4 0 6,0-4 2-9,0-3-1 4,0-3 2 1,0-4-4 0,0-7 0 0,-4-7-6-2,0 0-3 4,0-7-3-5,0-7 0 6,0-7-2-7,-4-4 2 5,4-3 5-3,0-3 2 1,0-4 10 2,-4-4 5-3,5 1-4 5,3 3-3-7,3 0-1 8,-3 4-1-8,4 3 0 4,0 7 0-1,0 3 0 1,0 1 0-1,0 3 0 1,4 4 0 0,4-1 0-2,0 4 2 4,7 0-1-5,-3 4 2 6,0 3 2-7,-1 0 2 4,5 3 1-1,0 4 2 0,-5 0-3 2,1 0 1-2,0 4-3 2,0-1 2-3,-5 4-2 5,1 0 2-7,-4 0 2 4,0 3 2-1,-8-3-1 0,0 4-1 1,0-1 1-1,-4 1 1 2,-4-4-3-2,-4 0-3 3,0-7 0-5,-7 0-1 6,-1-4-7-8,-3-3 0 5,-5-3-6-1,4-4-1 1,1-4-9 0,7 1-2-1,-3 3-14 2,7-4-5-4,4 1-132 23,16-8 55-25</inkml:trace>
    </iact:actionData>
  </iact:action>
  <iact:action type="add" startTime="51794">
    <iact:property name="dataType"/>
    <iact:actionData xml:id="d72">
      <inkml:trace xmlns:inkml="http://www.w3.org/2003/InkML" xml:id="stk72" contextRef="#ctx0" brushRef="#br1">9671 13529 152 0,'-4'7'57'1,"4"-4"-44"-1,4 4 7 6,-4-7 1 2,4 4 6-1,-4-4 8 0,4 7-5 1,0 0-3-1,0 3-15 2,-1 1 3-9,-3-1 3 6,4 4-10 4,0 0-2-4,0 4-2 5,-4-1 2-8,4 4-5 6,-4 0-1-2,0 4-2 1,4-1 0 0,0 0 0-2,-4 1-2 4,4-1 3-5,0 1 0 7,0-4-13-8,0-4-3 12,4 1-11-15,-4-4-3 4,0-7-21 4,-1-4-6-3,-3-3-23 9</inkml:trace>
    </iact:actionData>
  </iact:action>
  <iact:action type="add" startTime="52592">
    <iact:property name="dataType"/>
    <iact:actionData xml:id="d73">
      <inkml:trace xmlns:inkml="http://www.w3.org/2003/InkML" xml:id="stk73" contextRef="#ctx0" brushRef="#br1">9824 13725 132 0,'4'-4'49'1,"-8"1"-38"-1,8 3 8 4,-4 0 3 3,0 0-13 2,0 0-2-3,4 3 6 5,0 4 3-6,0 0-7 3,0-3 8-8,4 3 3 7,-1 0 3 0,5 3 1 1,4 0-7 0,4 1 0 0,3-1-6-1,1 1 1 3,-1-1-7-6,-3 1-3 8,0-1-1-9,-1 1-1 5,-3 3-11-1,0-4-5 1,-4-3-6 0,-1-3-1-1,1-4-23 2,-4 0-10-4,4-11-30 11</inkml:trace>
    </iact:actionData>
  </iact:action>
  <iact:action type="add" startTime="52908">
    <iact:property name="dataType"/>
    <iact:actionData xml:id="d74">
      <inkml:trace xmlns:inkml="http://www.w3.org/2003/InkML" xml:id="stk74" contextRef="#ctx0" brushRef="#br1">10127 13648 168 0,'-4'3'66'1,"0"1"-52"-1,4 10 12 5,4-7 4 1,-4 0-1 4,0 0 3-6,0 0-2 8,-4 3-1-8,4 1-16 4,0 3-3-8,0 0 0 7,0 3-4 1,-4 0-1 2,0 1 0-5,0 3 1 5,-4 0-1-6,4 3 2 9,-4 4-4-11,4 0 0 6,-3 0 1-1,3 0 0 1,-4 0-5 1,4 0 1-1,4 0-7 6,0-4-3-12,-4 1-12 8,0-8-6-6,0 4-3 2,0-3-1 1,0-1 0 1,4-3 0-1,-4-4-33 8,0-3-44-6,12-7 32 1</inkml:trace>
    </iact:actionData>
  </iact:action>
  <iact:action type="add" startTime="55174">
    <iact:property name="dataType"/>
    <iact:actionData xml:id="d75">
      <inkml:trace xmlns:inkml="http://www.w3.org/2003/InkML" xml:id="stk75" contextRef="#ctx0" brushRef="#br1">10543 13375 132 0,'-4'4'52'2,"16"3"-41"-2,-16 0 15 3,8-4 6 5,-4 8-5 2,4-1 1-5,0 1-6 6,-4-1-2-7,4 4-11 4,0 4 3-8,4-1 2 7,0 4-5 1,-1 4-3-1,1 2-1 1,0 5-1 1,4 3-2-3,-8 3-2 4,0-3 1-5,-4 0-1 3,0 0-5-1,0-4 1 1,-4 1-9-1,4-4-2 0,0-7-10 2,-4-4-4-3,0-3-33 9,0-7-48-4,-4-10 26-7</inkml:trace>
    </iact:actionData>
  </iact:action>
  <iact:action type="add" startTime="55502">
    <iact:property name="dataType"/>
    <iact:actionData xml:id="d76">
      <inkml:trace xmlns:inkml="http://www.w3.org/2003/InkML" xml:id="stk76" contextRef="#ctx0" brushRef="#br1">10433 13648 144 0,'0'7'55'1,"4"-4"-43"-1,4 4 10 10,0-3 3-6,0-1-3 4,0 1 1-1,-1-4-8 0,5-4-2 1,4 1-7 0,-4-1-6-7,7 1-3 7,5-1-20-2,0-3-10 5,-1 0-43 4,-3-3-27-11,3-4 45 3</inkml:trace>
    </iact:actionData>
  </iact:action>
  <iact:action type="add" startTime="55728">
    <iact:property name="dataType"/>
    <iact:actionData xml:id="d77">
      <inkml:trace xmlns:inkml="http://www.w3.org/2003/InkML" xml:id="stk77" contextRef="#ctx0" brushRef="#br1">10704 13449 172 0,'-4'21'66'3,"1"-18"-52"-3,6 15 10 0,1-8 2 1,0 1-2 3,0 3 1 7,0-1-6-8,4 1 1 4,-4 4-11 2,0-4-5-9,0 3-1 6,0 1-2 3,0-1-1-2,-4 4 1 2,0 4 1-4,0-1-3 7,-4 1 0-9,0-1-1 6,0 0-2-3,4-3 5 2,-4-3 3 0,4-4-1-1,-4-4 0 3,4-6-12-5,0-4-7 5,0-4-2-5,0-3-2 6,4-3 4-7,-4-4 2 4,4 0 11-1,0-4 4 1,4-6-3 0,0-4 2-2,-1 4 0 5,1-8 0-6,4 8-5 6,0 3-1-7,0 3 0 5,-1 1 4-3,1 6 1 1,-4 8 3 1,0 3-1-1,0 3 2 3,0 4 2-5,0 0 4 6,-1 4 0-7,1-1 0 9,0 4 1-11,0 4 4 5,0-1-6 1,-4 1-2 0,0 3-6 0,0-4-2-2,0 1-8 4,-1-1-4-4,1-3-19 5,0 0-6-7,0-4-33 12,0-6-27-9,0-8 39 2</inkml:trace>
    </iact:actionData>
  </iact:action>
  <iact:action type="add" startTime="56283">
    <iact:property name="dataType"/>
    <iact:actionData xml:id="d78">
      <inkml:trace xmlns:inkml="http://www.w3.org/2003/InkML" xml:id="stk78" contextRef="#ctx0" brushRef="#br1">11015 13742 140 0,'-4'4'52'0,"12"-1"-41"0,-4 1 11 1,-4-4 3-1,8 0-1 11,-1 0 3-8,1-4-6 4,8-3-3 1,0 0-10 0,3 0-3-7,1-3 1 10,-4-4-3-8,-4 0-2 5,-5-4 0-1,-3 4-1 0,-4 0 6 0,0 4 6 1,-4-1 0 0,-3 4 3-2,-1 4-4 4,0-1 1-5,-4 4-5 6,0 4 1-6,0 3-5 6,1 0 0-7,-1 3-1 4,0 4-2-1,0 0-2 0,4 4 1 2,5-1-1-3,3 1 0 4,3-1 0-5,5 1 0 6,0-5-7-6,8 1-2 3,4-3-18-1,-1-4-9 0,9-4-51 8,11-6-42-5,0-1 51-5</inkml:trace>
    </iact:actionData>
  </iact:action>
  <iact:action type="add" startTime="56749">
    <iact:property name="dataType"/>
    <iact:actionData xml:id="d79">
      <inkml:trace xmlns:inkml="http://www.w3.org/2003/InkML" xml:id="stk79" contextRef="#ctx0" brushRef="#br1">11687 13630 92 0,'-12'-17'35'1,"8"6"-27"-1,-4-6 29 8,4 10 10-3,0 3-2 2,-3 1-2 2,-5-1-13-3,0 1-6 5,0 3-14-6,-3 3-4-5,-1 1 0 8,0 3 1-1,0 0 1 0,1 3 2 1,3 1 4-1,0 3-4 2,0 0 0-3,-3 0-6 4,7 0-1-5,4 3-3 6,0 1-3-7,4-1-1 4,4 1 3-1,4-1 0 1,3-3 1 1,1 0-7-3,0-7-3 4,4-4-1-5,-1-6-1 6,5-4-4-7,-4-7-3 6,0 0 4-3,-5-3 1-2,1-1 9 4,-4 1 4-2,-4 3 8 1,0 3 6-2,-4 1-5 5,0 3 0-7,0 3-2 7,0 4-1-7,0 0-3 4,0 11-2 0,4-1-2-1,0 4 1 1,0 0-1-1,-4 0 0 3,4-3-7-5,-1-1-2 6,-3 1-25-7,4-4-9 5,0-1-41 5</inkml:trace>
    </iact:actionData>
  </iact:action>
  <iact:action type="add" startTime="57265">
    <iact:property name="dataType"/>
    <iact:actionData xml:id="d80">
      <inkml:trace xmlns:inkml="http://www.w3.org/2003/InkML" xml:id="stk80" contextRef="#ctx0" brushRef="#br1">11793 13655 216 0,'-8'10'82'2,"8"-6"-64"-2,0 13 4 0,4-10-3 7,0 0-4 0,0 0 1 0,0 0 3 1,0 4 2-1,4-1-11 2,-4-3-3-9,3 0-3 6,1 0-5 6,-4 0 1-9,0-4-7 5,-4-3 0-1,0 0-2 1,0 0 1 0,0 0-2-1,0 0-1 2,0-3 1-3,0-4 1 4,4-3-1-5,0-1-1 7,4-3 6-9,0 0 2 5,-4-3 0-1,0 3 2 1,3-4 1 0,1 4 0-1,0-3 0 2,0 3 0-3,0 0 0 7,0 0 0-11,4 0 0 6,-1 7 0-1,-3 3 2 1,4 8 1 0,-4-4 1-1,0 10 4 7,0 8 0-3,-1-1 1-6,1 4-1 2,0-3-2 0,0-1-1 1,-4 1-6 0,0-1-1-1,0-3-19 2,0 0-9-3,0 0-24 4,-4 0-9-5,4-4-15 10</inkml:trace>
    </iact:actionData>
  </iact:action>
  <iact:action type="add" startTime="57770">
    <iact:property name="dataType"/>
    <iact:actionData xml:id="d81">
      <inkml:trace xmlns:inkml="http://www.w3.org/2003/InkML" xml:id="stk81" contextRef="#ctx0" brushRef="#br1">12272 13560 136 0,'0'-14'52'1,"-3"4"-41"-1,-5 10 22 9,4 3 6-6,-4 1-6 6,0-1 0-3,0 1-12 3,-4-1-3-3,1 1-10 3,-1-1-1-9,0 4 0 8,0 0 3-1,0 0 1 3,1 4-5-5,-1-1-2 6,0 1 0-8,0-1 2 5,4 4-3-1,4 0-2 1,1 0-3 0,3 0 1-1,0 0-1 3,7-3 0-5,1-1-3 5,4-3-1-5,0 0-2 7,4-7 0-7,-1 0 2 3,-3-3 2-2,4-1-1 1,-4-3 1 1,-1 0 3-1,-3-3 0 3,0-1 1-5,-4 1 2 6,0-1-1-7,-4 1-1 3,0 3-2 1,0 3 1-1,0 1 1 1,0-1 0-1,0 4 0 2,4 7 0-2,0 0 0 5,0 4 0-10,4-1 0 6,-1 4 2-1,1 0 1 1,4 4 1 0,0-1 0-1,0 4 2 1,-1 3-3-1,-3 4-2 4,0 0 0-7,0 4-1 8,-4 3 4-9,-4 3 5 5,0 0 1-1,0 1 2 0,-4-8-4 2,-4-3-3-3,0-3 2 4,-7-8 0-5,-1-6-3 6,-4-4-3-7,-3-4-5 5,-1-6-2-3,1-1-6 3,3-6 0-3,0-8-7 2,1 1-3 1,3-1-13-3,0-3-5 4,4-3-44 8,4-15-37-13,1 1 49 6</inkml:trace>
    </iact:actionData>
  </iact:action>
  <iact:action type="add" startTime="58464">
    <iact:property name="dataType"/>
    <iact:actionData xml:id="d82">
      <inkml:trace xmlns:inkml="http://www.w3.org/2003/InkML" xml:id="stk82" contextRef="#ctx0" brushRef="#br1">12339 13326 184 0,'-4'11'71'1,"8"-4"-55"-1,-4 3 11 2,0 1 3 6,4-1-7 0,0 4 1 0,0 7-2-2,0 4-2 1,4-1-10 3,4 1-4-9,-4 3 0 4,3-1-3 5,1 1-2-5,0-3-5 3,0-1 0-1,-1 1-16 0,5-4-6 1,-4 0-16-1,0-4-4 1,0-6-39 9,-5-4-26-11,5-7 49 2</inkml:trace>
    </iact:actionData>
  </iact:action>
  <iact:action type="add" startTime="58718">
    <iact:property name="dataType"/>
    <iact:actionData xml:id="d83">
      <inkml:trace xmlns:inkml="http://www.w3.org/2003/InkML" xml:id="stk83" contextRef="#ctx0" brushRef="#br1">12587 13620 152 0,'-4'3'57'0,"4"4"-44"0,0 0 12 19,4 0 1-18,-4-7 1-1,0 0 14 15,12 4-9-4,-1-4-17-7,5-4-4-4,0-3-4 7,0 0-6 0,-5-7-2 1,1 0-5-1,-4 0-1 0,-4 0 1 2,0 4 2-2,-4-1 6 2,-4 4 4-2,0 4-3 1,-4-1 0-1,0 4 5 0,-3 0 3-1,3 7-9 2,-4 0 0 1,0 4-9-3,0-1-3 4,1 4 12-5,3 0 5 6,0 0-2-6,4 4-1 2,4-1 2 0,4 1 1 1,4-1-1-1,0 1 1 2,3-1-11-1,5 1-4-2,4-1-14 5,-1-3-6-7,1-4-36 8,4-10-14-9,3-3-10 12</inkml:trace>
    </iact:actionData>
  </iact:action>
  <iact:action type="add" startTime="59286">
    <iact:property name="dataType"/>
    <iact:actionData xml:id="d84">
      <inkml:trace xmlns:inkml="http://www.w3.org/2003/InkML" xml:id="stk84" contextRef="#ctx0" brushRef="#br1">13172 13564 200 0,'-11'17'74'1,"11"-10"-58"-1,0 0 16 5,0 0 2 3,0 0-11 4,0 4 0-9,0-1-12 5,4 4-2-1,0 0-5 1,-1 4-1-8,1-1 3 8,0-3-3-1,0 0-2 2,0 0-7-3,0-3-4 5,-4-4-14-7,0-7-5 4,0 0-29-1,4-4-11 0,0-13-16 8</inkml:trace>
    </iact:actionData>
  </iact:action>
  <iact:action type="add" startTime="59536">
    <iact:property name="dataType"/>
    <iact:actionData xml:id="d85">
      <inkml:trace xmlns:inkml="http://www.w3.org/2003/InkML" xml:id="stk85" contextRef="#ctx0" brushRef="#br1">13098 13361 236 0,'-24'11'88'1,"28"-11"-69"-1,-8 3-9 0,4-3-8 0,0 0-37 0,0-3-12 12,4 3-40-11</inkml:trace>
    </iact:actionData>
  </iact:action>
  <iact:action type="add" startTime="59706">
    <iact:property name="dataType"/>
    <iact:actionData xml:id="d86">
      <inkml:trace xmlns:inkml="http://www.w3.org/2003/InkML" xml:id="stk86" contextRef="#ctx0" brushRef="#br1">13455 13407 172 0,'-23'3'66'1,"15"1"-52"-1,-4-4 8 6,4 3-1 1,-3 1-7 2,-1-4 2-3,0 3 0 4,-4 1-1-5,4 3-7 7,1 0-1-12,-1 0 3 3,4 0-6 5,0 0-2-1,4 0-8 1,0 3-1 0,4-6-4-1,0 6 0 3,4 1 3-5,4-1 3 6,4-3 5-7,4 7 2 4,3-4 4-1,1 4 3 1,3 0-4 0,1 0-3 0,0 4 5 0,-5-1 3-2,-3 1 3 6,-4 3 3-9,-4 0-1 5,-4 0 4-1,-4-4-2 1,-4 1 1-1,0-4-7 3,-4-4-2-4,0 0-12 0,-8-6-3 4,1-1-15-4,-1-3-6 6,-4-3-11-10,4-1-1 6,1 1-25 0,-1-1-12-1,0-3-6 8</inkml:trace>
    </iact:actionData>
  </iact:action>
  <iact:action type="add" startTime="60790">
    <iact:property name="dataType"/>
    <iact:actionData xml:id="d87">
      <inkml:trace xmlns:inkml="http://www.w3.org/2003/InkML" xml:id="stk87" contextRef="#ctx0" brushRef="#br1">8963 14423 156 0,'0'0'60'1,"4"3"-47"-1,0 1 19 3,-4-4 5 4,0 0 1 4,4 3 2-7,-4-3-9 5,4 4-2-3,4 3-16 3,-4 0-1-8,0 3-1 5,4 1-6 2,0 3-1 0,-4-4-2-2,3 11-2 5,1 4-2-6,0 3 1 2,0 0 1 0,0 7 0 1,0-4-3 0,0 4 2-1,-5 0-8 2,5-4-4-3,-4-3-11 4,0-3-3-5,0-8-14 7,0-3-6-7,0-4-37 8,4-6-29-6,0-11 44 2</inkml:trace>
    </iact:actionData>
  </iact:action>
  <iact:action type="add" startTime="61130">
    <iact:property name="dataType"/>
    <iact:actionData xml:id="d88">
      <inkml:trace xmlns:inkml="http://www.w3.org/2003/InkML" xml:id="stk88" contextRef="#ctx0" brushRef="#br1">9246 14730 72 0,'0'4'27'1,"4"-4"-21"-1,-4 3 32 0,0-3 12 1,8 4 0 6,0-8 0 0,4 8-14 1,4-4-5 0,-1-4-18 0,1-3-8-8,4 0-1 9,-5-3-3-4,1-4-1 7,-4 3-2-8,0 1 1 4,-4 3 3-2,-8-4 12 9,0 1 4-7,0 3-7 1,-4-3-2-3,-4 3-5 4,0 3-3-5,-4 1-3 7,0 6-1-9,1 4-1 5,-1 0 3-1,0 0 2 1,0 3 4 0,0 1-2-1,1-1-2 2,3 1 0-3,0 3 1 5,4 0-1-7,4 0 2 3,0 0-4 0,4 3-2 2,4 1 2-2,3-1 2 1,1 1-9 2,4-4-2-6,0-4-11 7,3 1-4-7,5-8-13 5,0-3-4-3,3-3-50 9,1-8-22-7,3 1 59 1</inkml:trace>
    </iact:actionData>
  </iact:action>
  <iact:action type="add" startTime="61581">
    <iact:property name="dataType"/>
    <iact:actionData xml:id="d89">
      <inkml:trace xmlns:inkml="http://www.w3.org/2003/InkML" xml:id="stk89" contextRef="#ctx0" brushRef="#br1">9749 14587 140 0,'-7'-17'52'2,"7"13"-41"-2,-8 1 0 0,4 3-2 0,-4 0 9 12,0 3 6-10,-4 1 3 5,0 3 1 2,-3 0-15-2,-1 0 3-6,0 0 2 7,1-4-13-2,-1 1-2 5,4-4-4-7,0 3-3 3,4 1-2 1,5 3-1-1,3-7 4 1,0 0 3-1,7 7-1 2,5-7-2-3,0 0 2 5,4 3 2-7,-1 1-2 8,1 2-2-9,0 5 2 5,-4-4 0-1,-1 3 1 1,1 4 0 1,0 0 2-2,0 0 1 2,-4 0 1-4,-4 0 0 7,-4 0 2-9,0 0 1 5,-4-3 3-1,-4 3 1 0,0-7-1 1,-4 0 1 0,0 0-13 0,1-4-3-2,-1-3-5 5,-4 0-1-6,4 0-5 6,0 0-3-7,1 0-5 4,3 0-2-2,4 0-19 2,8-3-51 17</inkml:trace>
    </iact:actionData>
  </iact:action>
  <iact:action type="add" startTime="62124">
    <iact:property name="dataType"/>
    <iact:actionData xml:id="d90">
      <inkml:trace xmlns:inkml="http://www.w3.org/2003/InkML" xml:id="stk90" contextRef="#ctx0" brushRef="#br1">10087 14510 152 0,'-27'14'57'1,"11"-7"-44"-1,-7 0 14 5,19-3 14 11,-12 3-12-9,0 0-13 3,1 0-7-6,-1 0-6 8,0 3-3-12,4-3 1 3,0 0-1 5,5 0 2-1,3-3-8 1,4-1-1 0,4 1 2-1,3 3 0 3,9-7 0-5,0 7 4 5,8-4-2-5,-5 4 1 3,1 3 4-1,-1 4 1 1,1-7-4 0,0 4 1-1,-5 3 4 2,1-4 5-3,-4 1 10 5,-4 3 6-7,-4-4 0 7,-8 4 2-7,0 0-13 4,-8-3-3-1,-4-1-12 1,1-3-4 0,-1-3-6-1,-4-1-1 2,5-6-14-3,-1-1-3 5,4-3-16-7,4-3-6 8,4-4-37-2</inkml:trace>
    </iact:actionData>
  </iact:action>
  <iact:action type="add" startTime="62634">
    <iact:property name="dataType"/>
    <iact:actionData xml:id="d91">
      <inkml:trace xmlns:inkml="http://www.w3.org/2003/InkML" xml:id="stk91" contextRef="#ctx0" brushRef="#br1">10551 14350 208 0,'-4'10'79'0,"4"1"-61"1,-4-1 8 5,8-3-1 1,0 4 4 0,4 3 5 1,0-1 1-1,0 5 1 2,0 3-19-2,3 0-8-7,1 0-2 11,-4 0-6-8,0 3-1 6,4 1-20-2,-4 3-7 1,-1 3-6-1,1 0 0 1,-4-3 2 1,0-7 2-4,0-7-10 5,-4-3-3-5</inkml:trace>
    </iact:actionData>
  </iact:action>
  <iact:action type="add" startTime="62915">
    <iact:property name="dataType"/>
    <iact:actionData xml:id="d92">
      <inkml:trace xmlns:inkml="http://www.w3.org/2003/InkML" xml:id="stk92" contextRef="#ctx0" brushRef="#br1">10406 14587 228 0,'8'4'88'0,"-1"-4"-69"0,13 0-3 1,-4 0-6 0,0 0-8-1,11-4-2 1,-3 1-17 10,7-1-9-7,1-3-48 9,3-3-20-9,-4-4 27 2,1-4 15 2</inkml:trace>
    </iact:actionData>
  </iact:action>
  <iact:action type="add" startTime="63080">
    <iact:property name="dataType"/>
    <iact:actionData xml:id="d93">
      <inkml:trace xmlns:inkml="http://www.w3.org/2003/InkML" xml:id="stk93" contextRef="#ctx0" brushRef="#br1">10775 14402 188 0,'-12'14'71'1,"16"-7"-55"-1,-4 7 4 0,0-7 0 0,4 3 3 0,0 4 6 8,4 0-5-5,0 4 0 3,0-1-13 3,0 1 0-9,-1 3 2 6,5 0-9 2,-4 0-2 0,0 3-4-1,-4 0-2 3,0-3 3-5,0 0 0 6,0-3-6-7,-4-1 0 4,0-6-4-1,0-4 0 0,0-7-10 1,0 0-4-1,0-4-4 3,4-6-2-5,0-8 3 5,-1-3 5-5,1 0 11 7,4-3 6-8,0 0 7 3,0-1 4 1,0 8 2-1,0 3 3 2,0 0-1-2,-1 3 0 3,5 4-3-6,-4 4 1 8,0 3 5-8,4 3 4 3,0 1-2 1,-1 3 2-1,-3 3-7 1,0 4-1-1,0 0-4 2,0 4-3-3,0 3-14 5,-1-4-4-7,1-3-15 4,-4 0-6-1</inkml:trace>
    </iact:actionData>
  </iact:action>
  <iact:action type="add" startTime="63549">
    <iact:property name="dataType"/>
    <iact:actionData xml:id="d94">
      <inkml:trace xmlns:inkml="http://www.w3.org/2003/InkML" xml:id="stk94" contextRef="#ctx0" brushRef="#br1">11321 14549 196 0,'-19'3'74'1,"11"-3"-58"-1,-8 4 1 7,12 3-3-1,-8-4-4 2,1 4 4 1,-5-3 4-2,4-1 3 3,0 4-11-5,1-3-1-4,-1 6 1 9,4 1-6-7,4 3-2 5,0-4-4-1,4 0 1 1,4 4-6-1,0 0 0 1,8-3-2 1,3-1 3-3,1-6 2 5,0-4 2-7,0-4-4 7,-1-6 2-7,1-4-7 4,-4 0-1-1,-4 3 7 1,0 1 4 1,-5 0 8-3,1 3 4 5,0 0 0-7,-4 7 1 7,0 10-9-7,0 1-1 4,0 6 0-1,0 0 1 0,4 1-4 2,0-1 1-2,0-3-16 2,0 0-4-4,0-7-36 6,4-3-17-7,4-22-8 12</inkml:trace>
    </iact:actionData>
  </iact:action>
  <iact:action type="add" startTime="63985">
    <iact:property name="dataType"/>
    <iact:actionData xml:id="d95">
      <inkml:trace xmlns:inkml="http://www.w3.org/2003/InkML" xml:id="stk95" contextRef="#ctx0" brushRef="#br1">11518 14629 228 0,'-4'17'85'2,"4"-3"-66"-2,4 0 10 0,0-3 2 0,0 3-4 10,0 3 4-7,0 1-13 4,0-1-5 0,0-3-8 1,-1 0-6-8,1-7 0 8,-4-7-12-1,0 0-5 2,0 0-8-3,4-3-1 4,0-8 5-5,0-3 3 7,0-7 7-9,0-3 5 4,4 3 2 1,0 0 3-1,0 3 1 2,-1-2 3-3,-3 6-3 4,4-4 0-4,0 8 5 7,0 3 5-11,0 0 4 5,4 3 4 1,-1 4 2-1,1 0 1 2,0 4-5-3,-4 6 1 4,0 4-7-5,0 11-1 6,-1-1-4-7,1 0-3 8,0 1-5-8,4-1 0 2,0-3-25 2,3-3-8 0,5-8-36 1,4-6-14-3,3-8 0 9</inkml:trace>
    </iact:actionData>
  </iact:action>
  <iact:action type="add" startTime="64526">
    <iact:property name="dataType"/>
    <iact:actionData xml:id="d96">
      <inkml:trace xmlns:inkml="http://www.w3.org/2003/InkML" xml:id="stk96" contextRef="#ctx0" brushRef="#br1">12591 14416 208 0,'-12'-21'79'1,"12"11"-61"-1,-4-4 15 5,4 10 3 3,-4-3-9-1,-4-3-3 1,0-1-8-1,1 1 0 1,-5-1-9 2,-4-3 2-10,-4 4 2 5,-3-4 0 6,-5 3 3-7,-3 1-7 5,3 3-4-3,1 3-2 2,-1 4 1-1,1 7-1 1,-1 4-1 0,5 6-2-1,-1 4 1 3,5 4-1-6,3 3 0 8,4 0 2-7,4-4 2 2,4 0-6 0,8-3 1 0,4-3 1 2,8-4 1-3,3-4-6 4,9-3-3-5,3-7 1 6,5-3 0-7,-1-1 1 4,-3-6 2-1,-1-1-1 1,-4-3 2-1,-3 0 3 1,-4-3 3 1,-5 3 0-3,-3 4-1 5,0-1 3-7,0 4 0 7,-4 7 1-7,-8 0 2 3,0 7-5 1,0 7-1 0,0 0 0 1,0 3 2-4,0 1 3 5,0 3 2-5,0 3-1 6,4-3 1-7,0 4-6 10,-1-1-1-8,1 8 0-3,0 2 2 5,-4-6-6-1,4 0 1 2,0-3-15-3,0-4-5 4,4-4-17-4,-4-3-5 4,0-7-36 3</inkml:trace>
    </iact:actionData>
  </iact:action>
  <iact:action type="add" startTime="65186">
    <iact:property name="dataType"/>
    <iact:actionData xml:id="d97">
      <inkml:trace xmlns:inkml="http://www.w3.org/2003/InkML" xml:id="stk97" contextRef="#ctx0" brushRef="#br1">12811 14367 208 0,'-16'7'79'1,"12"-3"-61"-1,-4 3 4 6,4-4-4 1,1 4 6 4,-1 4 5-7,-4 2-9 4,0 5-4-1,0-1-9 1,4 4 2-8,0 0 1 8,4 4-3-1,0-4-2 2,4 3 0-3,4 1-1 5,4 3-2-7,3-1-2 4,1 1 1-1,8-3-1 0,-1-4 2 1,5-4 3 0,-1-3 0 1,5-7 0-3,-5-7-3 5,-3-7 1-7,-1-7-2 8,-7-3-1-9,-4-4 3 4,-8-7 0 0,-4 0 1 1,-8-7 0 1,-8 7 0-3,1 0 0 4,-9 4 2-5,0-1 1 6,-3 4-6-7,-1 0 0 4,1 4-17 0,3 3-6-2,1 0-11 2,3 4-5 0,4-1-15 1,5 4-4-3,-1 4-123 20,8 3 98-19</inkml:trace>
    </iact:actionData>
  </iact:action>
  <iact:action type="add" startTime="65727">
    <iact:property name="dataType"/>
    <iact:actionData xml:id="d98">
      <inkml:trace xmlns:inkml="http://www.w3.org/2003/InkML" xml:id="stk98" contextRef="#ctx0" brushRef="#br1">13129 14213 140 0,'-12'7'55'1,"8"-7"-43"-1,4 7 8 5,0 0 2 7,0 0-2-9,0 0 3 4,0 0-7 1,0 4 1-1,0-1-10 3,0 1-2-10,0-1-1 5,0 1 0 5,4-1 0-4,0 1-7 5,4-4-2-8,0 0 2 6,4-4 3-2,0-3 1 0,-1 0-1 1,1-3 3-1,0-4 2 3,0 0 0-5,-4-4 0 5,0 1-3-5,-5-1 1 7,-3 1 4-8,0-1 4 3,-3 1-4 0,-1-1 1 1,-4 1-16 1,-4 3-5-3,0 0-15 4,-4 3-8-5,1 1-53 10,-5 3-29-7,-4 0 57-1</inkml:trace>
    </iact:actionData>
  </iact:action>
  <iact:action type="add" startTime="69601">
    <iact:property name="dataType"/>
    <iact:actionData xml:id="d99">
      <inkml:trace xmlns:inkml="http://www.w3.org/2003/InkML" xml:id="stk99" contextRef="#ctx0" brushRef="#br2">17531 7809 92 0,'4'-7'35'2,"0"7"-27"-2,3-3 7 4,-7 3 2 3,4-4 0 1,0 4 1-1,4 0 6 1,0 0 2 0,0 0-5-1,0 0-2 3,0 0-11-5,0 0 1-4,-1-3 2 7,1-1-2-2,4-3 2 3,0-3-4-3,0-4 1 1,-1 0-1 2,1-4 3-3,0 1-3 4,0-8 1-5,0 4-5 6,3 0-2-7,-7 0 0 8,0 1 1-8,0 2 1 3,-4 4 1 1,0 4-5-1,0 3 1 2,-4 0 4-3,4 3 2 4,-4 4 0-5,0 0-1 6,0 0-3-7,4 4-2 3,-1 3 1 1,5 0 1-1,0 0-1 2,0 0-1-3,0 10 3 4,0-3 0-5,0 3-4 6,-4 4-1-6,-4 4 1 3,3-4 0-2,1-4 1 2,0 1 0 0,0-1-9 0,4-3-2 0,-4 0-5-2,0-3-1 6,0-1-17-8,0 1-5 7,4-4-22-1,0-4-40-2,-1 1 22 2</inkml:trace>
    </iact:actionData>
  </iact:action>
  <iact:action type="add" startTime="70306">
    <iact:property name="dataType"/>
    <iact:actionData xml:id="d100">
      <inkml:trace xmlns:inkml="http://www.w3.org/2003/InkML" xml:id="stk100" contextRef="#ctx0" brushRef="#br2">17731 7652 64 0,'4'7'27'1,"0"-4"-21"-1,4 4 18 5,-4-3 7 2,0 3 1 2,0 0 3-2,0 3-2 2,-4 1 2-3,-4 3-4 5,0 0 1-7,0 0-18 4,0 3 1-7,0 1-1 5,0-1 1 2,4 4 1 0,0 0-6-1,0 0-4 3,0 3-3-5,4 1-3 5,-4-1 1-5,0 4 1 2,0 0-1 1,0 4 2 1,-4-1 0-2,4 4 3-1,0 0 1 4,4 0 3-5,-4-4-5 7,0 4-3-9,0 0-1 6,0 0-1-3,0 0 0 3,0-4 2-3,-4 4 1 2,0 0 3 0,4 0-1-1,0-4 0 2,0 1-3-3,-4 3-2 5,4-4 1-7,-4 4-1 3,4-3 0 0,0 6 0 1,0 0 0 0,0-3 2 0,0-3 1 2,-4-1 3-6,4-3-3 7,-4 4-2-7,-3-1 2 7,3 0 0-7,0-3-1 4,0 0-2 0,0 0 1-1,0 0-1 2,0 0 6-3,0 0 4 4,4 3-1-5,0 1 0 6,0-4-10-7,0 0-1 9,0 3 0-7,0 1 1-1,-4-1 1 4,4 0 0-4,0 1 4 3,0-4 2-2,0 3-9 5,0-3-3-7,0 0 7 7,0 0 4-7,0 0 0 5,4 0 0-3,-4-4-3 2,0 1 1 0,0 3-7 0,0-4 1 4,0 1 1-5,0-1 1-3,4 8 3 3,0-8 3 1,0 7-2-2,0-3-2 2,4 4-3-1,3 3 1 0,-7-4 1 2,-4 1 2-3,0-1-1 5,-4-3 2-7,-3 0-2 8,3 0-1-7,0 0-2 2,4-4 1 0,0 1 1 0,0-1 2 2,0-3 1-2,4 3 3 2,-4 1-3-3,0-1-2 4,-4 1 0-6,4 6 1 8,-4 4-1-9,4-7-1 4,0-3 1 1,0-1-1-1,0 0 2 2,0 1 3-1,4-1 0 3,0-3 2-7,0 0-4 5,3 0 0-3,-3-3-3 1,0 3-3-1,0-4-1 2,-4 0 3 0,0 4-2-1,4-3 1 2,-4-1 2-3,4 1 0 4,0-4 0-4,-4 0 2 3,0 0 3-2,0-4 4-2,0-3-9 3,0 0-4-1,0 0 2 2,0 0 0-3,0 4 2 5,0-4 2-7,0 0-1 8,0 0-1-9,4 0-2 11,-4 0 1-10,0 0 1 1,0-7 0 3,0 7 0-1,0-7 0 2,0 6 0-3,0-6 2 5,0 0-3-7,0 7 0 8,0-7 1-8,0 7 0 3,0-7 0 0,0 7 0 1,0-7 0 0,0 7 0-2,-4 0-3 4,4-7 2-4,0 0 1 4,4 7 2-4,-4-7-1 2,0 0-1-1,0 0 1-1,0 0 1 2,8 4-6 0,0-4 1 0,3 3 1-1,1-3 1 3,4 4-2-5,4-4 2 7,-5 0 1-4,5 0 2-3,0 0-3 5,3 0 0-6,1 0 3 5,3 0 1-3,1 0-1 2,-1 0 1-4,5 0-2 8,-1 0 2-8,5 0-2 4,3 0-1-1,0 0 1 1,8-4-1-1,4 1-3 1,0-1 2 0,1 4 1-1,-5 0 2 4,-4 0-1-4,0 0-1-2,-4 0 1 2,-3 0-1 0,-1 0 0 0,-3 0 0 1,-1 0 0 0,1 0 2-1,7 0-3 2,-4-3 0-3,1 3-1 5,-1-4 0-7,8 1 2 4,-4-1 0-1,1 4 0 1,-5-3 0-1,-3 3 0 2,-5 0 0 1,1 0 0-6,-5 0 0 6,5 0 0-5,-1-4 2 7,-3 4-1-10,3-3-1 6,1-1 1 0,-1 1-1-1,1-1 0 1,3 4 2-1,1-3-3 2,-1 3 0-2,1 0-1 2,3 0 0 0,-4 0 4-4,5 0 1 2,3 0-4 0,-4-4 1 0,-3 4 0 1,3 0 2 0,-3 0-1-1,-5 0-1 2,1 0-2-3,3 0 1 5,-3 4-1-7,-1-1 0 3,1 1 2 1,-1-1 0-1,5-3 0 1,-1 4 2-1,4-1-1 2,5-3-1-3,3 4 1 5,0-4 1-7,0 0-1 8,-7 0-1-9,-1 3 1 5,-3-3-1-1,-5 4-3 1,-3-4 2 0,3 0 1-1,-3 3 2 3,-1 1-3-5,1-4 0 7,0 3 1-3,-1-3 0-5,1 0 0 6,-1 0 2-6,1 0-3 6,-1 0-2-3,1 0 2 0,0 0 2-3,-1 0 0 7,5 0-1-7,-1 0 1 8,1 0-1-7,-1 0 0 2,1 0 2 1,-5-3-1-2,1 3-1 2,-4 0-2-1,-1 0 1 3,-3 0 1-5,0-4 0 7,-5 4 0-9,1-3 2 5,-4 3-6-1,0-4-1 0,0 1-1 2,-8-1 2-3,0 1-1 3,0-1 1-3,-4 1-2 5,0-4-1-4,0 0-1 6,0 0 2-11,-4-3 4 7,0-1 1-2,0 1-2 0,-3-1 0-1,3 1-3 1,-8-1 1 2,0 4 3-4,1 0 1 7,-5 0 1-8,4 0 0 4,5 0 2-2,-1 0 1 1,0 4-1 1,4-1 1 0,0 1-4 0,4-1 0-1,0 4 1 3,4 0 0-6,0 0 0 8,0 0 0-9,4 7 0 5,8 0 0 0,4 0-3-1,0 0 2 2,3 0 3-2,5 0 1 2,-5 0 1-4,1 0 0 7,0 0-5-9,-5 0-1 6,5 0 5-3,-4 0 3 1,-1 0-1 1,1 0 0 0,-4 0-3 0,0-3-2-2,0 3 3 5,-5-4 2-7,1 1 0 8,-8-4 0-9,4 6-3 5,-4 1-2 0,0 0 3 0,-4 0 0 1,-4 0-1-3,1 0-2 3,-1 4 1-4,-4-1-1 6,0 4 4-7,0 4 2 5,1-4-5-3,-5 3-2 2,0 1-3-1,4-1 0 1,4 1-8 0,1-4-5-1,3-4-18 3,-4-3-5-5,4-3-39 5,0-4-14-6,4-14-26 13</inkml:trace>
    </iact:actionData>
  </iact:action>
  <iact:action type="add" startTime="73475">
    <iact:property name="dataType"/>
    <iact:actionData xml:id="d101">
      <inkml:trace xmlns:inkml="http://www.w3.org/2003/InkML" xml:id="stk101" contextRef="#ctx0" brushRef="#br2">17774 10250 4 0,'0'0'0'1,"-7"-3"-1"3,7 3 2 5,0 0 14-3,0 0 10 2,-4 0 15 0,0 0 8-1</inkml:trace>
    </iact:actionData>
  </iact:action>
  <iact:action type="add" startTime="73605">
    <iact:property name="dataType"/>
    <iact:actionData xml:id="d102">
      <inkml:trace xmlns:inkml="http://www.w3.org/2003/InkML" xml:id="stk102" contextRef="#ctx0" brushRef="#br2">17747 10243 190 0,'-8'0'31'2,"0"0"-17"-2,0 0-8 0,-3 4-4 0,7-1 3 1,0-3 1 0,0 0 9-1,4 0 2 2,0 0 0-2,0 0 0 0,0 0-3 11,0 0 1-9,0 0-6 4,4 3-3 2,-4-3-1-1,4 4-1 1,0-1 6 1,7 1 4-3,-3-4-3 5,0 0 1-7,4 0-3 4,4 0 0-1,3 0-3 1,1 0-1-1,0 0-1 1,3 0 0 1,-3 0-5-3,-1 0-1 4,1 0-2-5,0 0 3 5,-1-4 0-5,1 4 3 3,0-3 3-1,-5 3 4 0,1-4-2 1,0 4 1-1,-4 0-5 2,3 0-2-3,1 0 0 4,0 0 1-5,-1-3-1 6,-3 3 2-7,4 0-4 4,0 0-2-1,-1 0 4 0,1 0 1 2,0 0-3-2,-4 0 1 2,3 0 4-3,-3 0 2 4,0 3-5-5,0 1 0 2,3-4-1 1,-3 0 0-2,0 3-3 3,0-3 2 0,4 0 3-2,-5 0 3-1,5 0-2 9,0 0 0-4,-4 0 1-7,-1 0-2 4,1 4-2-1,-4-1-2 1,0 1 1 0,0-1-1-1,0 1-2 2,-1-1 5-3,1 1 3 4,-8-4-1-6,8 3-2 9,-4 4 0-11,-4-7-1 6,4 7-3 0,-4 0 0-1,-4 4 2 2,4-1 0-3,0 4 1 4,0 0 0-5,4 0-3 6,0 7 2-7,0-3 1 4,0-1 0-1,0 4 0 1,0 0 0 0,-4 7-3-1,0 0 2 2,4 0 1-3,-4 0 2 4,0 0-1-5,0 0 2 7,4 0-7-9,-1-1 1 4,1-2 1 0,0-1 3 1,4 1 0 1,-8-4 2-3,0 0-2 5,0 0-1-7,0-4 1 7,-4 1-1-7,4-1-3 4,-4 1 0-1,0-5 2 1,4 1 2 0,0-3-5-1,0-4 1 2,0 0-17-3,0-7-6 4,0 0-42-5,4-11-19 6,4-6-16 0</inkml:trace>
    </iact:actionData>
  </iact:action>
  <iact:action type="add" startTime="77497">
    <iact:property name="dataType"/>
    <iact:actionData xml:id="d103">
      <inkml:trace xmlns:inkml="http://www.w3.org/2003/InkML" xml:id="stk103" contextRef="#ctx0" brushRef="#br2">19284 9356 88 0,'-4'4'35'2,"4"-8"-27"-2,-4-3 11 6,4 7 3 1,0 0-4 0,0 0 0 1,-4 4-2-1,0 3 3 3,-4-4-5-5,0 4 2 2,0 0-9 1,0 0 7-8,-3 7 5 7,-5 3-4 1,0 1 0-1,-3-1-5 2,-9 1 1-3,-3-1-2 4,-1 1 0-5,1-1 1 6,-1 1 1-6,1-1-10 3,-1 1-5-1,1 2-1 0,3 1 3 1,1 0-1-1,-1 0 1 2,5 0 4-3,3 0 1 5,1 0-4-8,3-3 1 5,-4-1 0 0,4 4 0 0,5-7-3-1,-1 0 2 0,0 0-1 2,0 0-2-3,4-4 3 4,1 1 0-5,-1-4-2 6,4 0 2-7,0-4-1 4,0-3 0-1,0 0 2 1,0-3 0-1,0 3-7 1,4-7 0 1,0 0 3-3,0-7 2 5,0-4 2-7,4-2 2 8,0-1 1-9,0-7 1 4,0 3-5 1,0 1 1-1,0 3 0 3,-4 0 2-5,0 3-1 5,0 4 2-5,0 4 2 7,0 3 4-9,-4 3-6 9,0 1-2-8,0 3-1 3,4 0 0 0,-4 3 0 1,4 4 2 1,-4 4-3-3,0-1 0 4,0 4 3-5,0 4 3 6,0 3 0-6,-4 0 0 2,1 3-1 0,-1 1 0 0,4 3-2 2,-4-4 1-3,0 0-2 5,0 1 2-7,4-1-2 8,0 1 2-9,0-4-2 6,4 0-1 5,0-4 1-6,8-3-1-1,0-3 2 2,4-4 3-3,4 0 4 5,-1-7-4-7,1-4-1 7,4-3-2-7,-1 0-2 4,1 0 1-1,0 0-1 0,-5-3-11 2,1-4-5-3,4 0-30 4,-4 0-10-5,-1 0-48 11</inkml:trace>
    </iact:actionData>
  </iact:action>
  <iact:action type="add" startTime="78773">
    <iact:property name="dataType"/>
    <iact:actionData xml:id="d104">
      <inkml:trace xmlns:inkml="http://www.w3.org/2003/InkML" xml:id="stk104" contextRef="#ctx0" brushRef="#br2">19861 8933 108 0,'4'-31'41'1,"-4"24"-32"-1,0-7 20 5,0 11 8 4,0-4-3-2,-4 3 1 0,0 1-16 1,-4-1-6-1,1 4-8 3,-5 0-4-9,0 7 0 3,0 0 3 4,-7 4 2-1,3 3 4 1,0 0 4-1,0 0-2 1,1 3 1 0,-1 0-5-1,0 4 0 2,1 0-7-3,-1 4-1 5,4-1 0-7,0 4 2 7,0 0-1-7,5 0 2 3,-1 7 2 3,0-4 2-1,4 4-3-3,0 0-1-1,4 4-1 6,4-4 1-7,4-1-2 8,0-2-1-9,3-1 1 5,1 1 1-1,4-4-1 1,0-4-1 0,-1 1 3-1,1-4 2 3,0-4 4-5,0-7 2 5,-1-3 1-5,1-3 0 3,-4-4-2-1,0-4-1 0,3-3 1 1,-3-6 1-1,0-1-3 2,0-7 0-3,-1-4-5 4,-3-3 0-5,0-3-1 8,0-4-2-10,0 0 1 4,-4-3 1 0,0 3-1 1,-4 0 2 0,0 3-4-1,0 1-2 2,0 3 2-3,-4 3 2 4,0-2-2-5,-4 2 0 7,0 4 1-9,-4 4 0 4,1-1-3 1,-1 4 2-1,0 0-1 2,-4 0-2-3,1 4 0 5,3 3 3-7,0 0-2 9,4 3-1-11,0 1-11 7,0 3-2-3,1-4-19 2,-1 4-4 0,0 0-30 1,0 7-12 1,4 0-17 5</inkml:trace>
    </iact:actionData>
  </iact:action>
  <iact:action type="add" startTime="79751">
    <iact:property name="dataType"/>
    <iact:actionData xml:id="d105">
      <inkml:trace xmlns:inkml="http://www.w3.org/2003/InkML" xml:id="stk105" contextRef="#ctx0" brushRef="#br2">19574 9360 188 0,'0'3'71'4,"4"-3"-55"-4,-4-3 17 1,0 3 7 5,8 0-12 2,4 3-4-1,4-3-5 2,3 0 0-2,1 0-10 1,4-3-1-8,-1-1-1 9,1 1-3-4,3-4-1 4,1 3-1-2,-1-3-2 0,-3 0-2 1,-5 0 1-1,1-3-12 1,-4-1-7-1,0 1-18 3,-5-4-6-5,-3 3-52 10,0 1-36-7,-8-1 58-1</inkml:trace>
    </iact:actionData>
  </iact:action>
  <iact:action type="add" startTime="81641">
    <iact:property name="dataType"/>
    <iact:actionData xml:id="d106">
      <inkml:trace xmlns:inkml="http://www.w3.org/2003/InkML" xml:id="stk106" contextRef="#ctx0" brushRef="#br2">17947 12268 124 0,'-11'-31'46'2,"7"31"-35"-2,-4-7 12 4,0 7 5 4,0 0 4-1,-4 0 3 0,-3 3-4 1,-5 1-1-1,0 3-17 2,-3 3 1-8,-1 8 2 4,1 6-2 6,-1 4 0-7,0 4-8 8,1 6-2-9,3 4-2 5,4 7-2 0,1 3 1-1,3 4 1 2,0 0 5-2,4 3 4 3,0 1-9-5,4 3-2 7,4-8-1-9,0 1 2 4,8-3 0 0,4-1 2 0,8-3 2 2,7-4 2-2,5-3-1 2,11-3-1-4,0-8-3 6,-4-6 1-6,1-8 2 3,-1-6 2-1,-4-11-1 1,1-7-1-1,-5-11-6 1,1-6 1 0,-5-8 2-2,-3-3 1 4,-5-7 3-4,-3-10 3 5,-4-7-2-8,-4-4 1 5,-4-4-3 0,-4-2 2-2,-4-5-2 3,-4 11 2-2,0 4-4 2,-4 7-2-3,0 6 0 4,1 4 1-5,-1 4-10 6,-4 3-2-7,4 4 3 3,1 6 3 1,-1 8-10-1,0-1-6 2,0 4-9-2,0 11-3 2,1 3-15-4,-9 14-85 19,-4 7-16-17,-7 3 66 0</inkml:trace>
    </iact:actionData>
  </iact:action>
  <iact:action type="add" startTime="82437">
    <iact:property name="dataType"/>
    <iact:actionData xml:id="d107">
      <inkml:trace xmlns:inkml="http://www.w3.org/2003/InkML" xml:id="stk107" contextRef="#ctx0" brushRef="#br2">17566 12796 140 0,'0'0'52'1,"4"7"-41"-1,0-7 11 5,-4 0 3 1,0 0 1 4,8 3 4-4,0 1-3 5,4-1-2-7,3 1-13 4,5-1 3-8,3 1 5 7,9-1-2 1,11-3 1-1,0 0-6 1,-3 4 0 1,-5-4-6-3,0 3-2 5,-3-3-5-7,-1 4 0 4,1-1-9-1,-5 1-4 0,1-1-18 2,-5 1-5-2,1-1-23 1,-4-3-8-1,-1-3-24 8</inkml:trace>
    </iact:actionData>
  </iact:action>
  <iact:action type="add" startTime="82978">
    <iact:property name="dataType"/>
    <iact:actionData xml:id="d108">
      <inkml:trace xmlns:inkml="http://www.w3.org/2003/InkML" xml:id="stk108" contextRef="#ctx0" brushRef="#br2">18596 12625 192 0,'0'3'74'2,"4"1"-58"-2,0 3 5 3,0-4-1 7,3 1-1-5,1 3 1 6,4-4 0-7,4 1 0 3,0-1-11 1,3 0 1-8,5-3 1 7,-1 0-9 2,9 0-2-2,-5 0-6 2,-3 0-1-3,-1 0-12 4,-3 0-5-5,-4 0-9 3,-4 4-3-1,-1-1-13 0,-3-3-7 1,-8 0-13 7</inkml:trace>
    </iact:actionData>
  </iact:action>
  <iact:action type="add" startTime="83322">
    <iact:property name="dataType"/>
    <iact:actionData xml:id="d109">
      <inkml:trace xmlns:inkml="http://www.w3.org/2003/InkML" xml:id="stk109" contextRef="#ctx0" brushRef="#br2">18678 12918 208 0,'24'10'77'0,"-12"-10"-60"1,11 4 8 4,-11-1 0 5,8 1-9-5,-1-4-1 2,5 0-7 2,0 3-3-3,3-3-2 4,4-3-5-9,5-1-1 3,-5-3-25 9,1 0-9-10,-5 0-137 19,5 0 87-14</inkml:trace>
    </iact:actionData>
  </iact:action>
  <iact:action type="add" startTime="83684">
    <iact:property name="dataType"/>
    <iact:actionData xml:id="d110">
      <inkml:trace xmlns:inkml="http://www.w3.org/2003/InkML" xml:id="stk110" contextRef="#ctx0" brushRef="#br2">19771 12611 220 0,'-8'-25'85'3,"4"11"-66"-3,0-10 8 7,4 13-2-5,0-6-4 6,0-8-1-1,-4-10-2 0,0-3-1 1,-4 0-9 0,-7-1 4-8,-9 4 3 9,-11 7-5-4,-5 4-3 6,-3 10-7-6,4 7-2 2,0 3-2 1,3 4 0-1,5 7 3 1,3 0 2-1,5 11 0 2,3 3-1-3,0 7 1 5,5 0-1-6,-1 3-3 8,4 1 2-12,4 3 1 7,4-1 2 0,4 5-3 0,4-4 0-1,8 0-1 0,4 0 0 2,0-4-3-3,7-7-1 5,5-3 0-6,3-7 4 2,1-7 1 0,-1-3 1 0,0-8-3 1,1-3 0 0,-1-7-1 1,-7-3 3-4,-1 0 0 6,-7-4 1-7,-4 0 2 9,-4 0 1-11,0 3 3 8,-4 4 3-4,0 4-2 1,-4 3 1 1,0 3-5-1,0 4 0 3,0 4-3-5,0 3-1 6,0 0-1-7,0 3 0 4,0 4 6-1,3 4 2 0,5-1 4 2,-4 8 1-2,0-1-5 2,-4 11-2-3,0 3 0 5,0 11 2-7,0 4-3 8,0-1-2-9,0-3 0 5,-4 0-1-1,4-4 2 0,0-6 3 2,0-5-9-2,0-2-4 2,0-4-23-4,4-4-7 6,0-3-14-7,-4-7-5 8,4-3-57-2</inkml:trace>
    </iact:actionData>
  </iact:action>
  <iact:action type="add" startTime="84417">
    <iact:property name="dataType"/>
    <iact:actionData xml:id="d111">
      <inkml:trace xmlns:inkml="http://www.w3.org/2003/InkML" xml:id="stk111" contextRef="#ctx0" brushRef="#br2">20195 12426 200 0,'-23'0'77'3,"19"3"-60"-3,-8 1 8 6,8-1 0 0,-4 4-4 5,-4 0-1-8,1 3 1 10,-1 1-1-11,-4 3-11 6,0 3 1-7,1 4 1 6,-1 4-4 0,0 3-2 2,1 3-2-3,-1 8-3 4,4-1 1-5,4 4-1 7,0 7 4-8,4 0 2 3,4-4-2 1,4 0-1-1,4 1-1 2,4-4-2-3,4 0 5 4,7-4 1-5,5-3-2 7,7-4-3-8,4-6-3 3,5-8 1 0,-5-6 7 1,0-8 6 0,1-6-2-1,-5-4 2 2,-4-7-1-3,-3-7 1 5,-5-7 0-7,-3-4 0 7,-4-6 0-7,-4-7 2 3,-8-4-1 1,-4-4 2-1,-4-2-8 1,-4-8-4-1,-8 3-2 3,0 8 1-5,-3 0-8 6,-5 6-1-7,-7 4-3 4,-5 7-1-1,1 7-3 1,3 7-1 0,1 4-12-1,4-4-5 2,3 7-12-3,4 4-5 5,5-1-28-7,3 4-12 3,8 7-9 8</inkml:trace>
    </iact:actionData>
  </iact:action>
  <iact:action type="add" startTime="85199">
    <iact:property name="dataType"/>
    <iact:actionData xml:id="d112">
      <inkml:trace xmlns:inkml="http://www.w3.org/2003/InkML" xml:id="stk112" contextRef="#ctx0" brushRef="#br2">20624 12048 116 0,'0'-7'46'1,"4"4"-35"-1,-4-1 7 5,0 4 2 2,0 0 5 1,0 0 5-1,0 0-5 1,-4 0-3 0,0 0-12 0,0 0-2-8,0 4 2 9,-4-1-6-4,0 4-2 3,0 4 1-1,0-1 0 1,4 4 3-1,1 4 1 1,-1-1-6 0,4 4 0-1,0 0 1 2,4 0 1-3,-1 4-1 4,5-8-2-6,0 0 3 9,4 1 2-9,0-1-2 3,4-3-2 1,3-3 2-1,1-8 0 2,-1-3 5-3,5-3 3 4,0-4-4-5,-5-4 1 2,1-3-3 0,-4 0 2 2,-5-3-4-2,-3 0 0 0,-8-4-1 1,0-4 1-1,-4 4-2 2,0 4-1-3,-3-1-2 4,-5 4 1-5,0 0-6 7,-4 0 0-9,1 0-4 4,-1 0 2 1,-4 4-19 0,4-1-7-1,1 4-42 9,-1 4-46-9,0 3 36 4</inkml:trace>
    </iact:actionData>
  </iact:action>
  <iact:action type="add" startTime="87856">
    <iact:property name="dataType"/>
    <iact:actionData xml:id="d113">
      <inkml:trace xmlns:inkml="http://www.w3.org/2003/InkML" xml:id="stk113" contextRef="#ctx0" brushRef="#br2">16584 13993 144 0,'-4'-14'55'2,"0"8"-43"-2,0 2 14 4,4 4 4 4,-4-3-9-1,0 3 3 8,-4-7-10-7,-4 3-7 1,1-3 0-8,-5 4-1 4,0-1 0 6,0 4 1-7,1 0-2 4,-1 4 0-1,0 3-1 1,1 0 0-1,3 0 0 1,0 0 0 1,0 3-5-3,0 4 1 5,5 3-2-7,-1 1 0 3,0 3 2 0,4 3 0 1,0 1 0 0,4-1 0 3,4-3 0-4,4-3 2 0,4-1-3 4,3-3-2-9,1-7-1 10,4-4 3-9,-1-3-2 5,1-7 1-2,0 1 0 2,-1-8 0-1,-3-4 2 1,0-3 0 1,-9 0 6-3,1 4 4 4,-4-1-1-5,-4 4 2 2,0 4-6 1,0-1-3-1,0 4-6 1,0 7 0-1,0 0 8 2,0 0 5-3,4 11 2 3,0-4 1-3,4 10 0 9,4 4-4-7,0 0 0-1,-1 0-10 1,5-3 0 0,0-1-18-1,0 1-4 2,-1-1-15-3,5-3-5 4,-4 0-58 6</inkml:trace>
    </iact:actionData>
  </iact:action>
  <iact:action type="add" startTime="88653">
    <iact:property name="dataType"/>
    <iact:actionData xml:id="d114">
      <inkml:trace xmlns:inkml="http://www.w3.org/2003/InkML" xml:id="stk114" contextRef="#ctx0" brushRef="#br2">17016 13679 160 0,'-8'7'60'1,"8"-3"-47"-1,0 6 15 3,4-3 4 5,0 0-3 2,0 4 1-5,0-1-4 7,0 4-1-9,4 0-14 6,-1 3-4-9,1 1-1 6,0 3-3 2,0 3-2 1,4 1 0-3,0 3 1 4,-1 3-3-5,-3 4 0 6,-4 7 1-7,0 3 2 4,0-6-1-1,0-4 2 2,0-4-4-2,0-6 0 0,0-5 1 2,0-2 0-4,0-8-11 7,0-3-5-9,-4-7 1 9,0 0 4-9,0-7 6 6,0-3 3-3,0-4-3 2,3-10-1 1,-3-1 3-3,4-6 1 5,-4 3 2-7,8 0 0 7,-4 3-3-7,4 1 2 4,0 3 3-1,0 7 1 0,4 0-1 9,3 4-2-7,1-1 1-4,0 4-1 7,3 4 2-8,1-1-3 8,0 4 0-9,-1 4 3 4,1-1 3 1,0 4 7-1,-1 4 2 2,1 3-5-3,0-1-3 4,-5 12-3-5,1-4 0 6,-4 3 0-7,-4 1 3 4,0-1 3 0,-8-3 5-1,0 0-2 0,-8 0 1 1,0-3-3 1,-4-1-1-3,-4-3-5 4,1-4-3-5,-1-3-3 7,0-3 1-10,0-4-4 7,1-4-1-2,-1-3-13 0,0-3-3 2,1-1-21-2,3-2-10 3,4-5-56 5</inkml:trace>
    </iact:actionData>
  </iact:action>
  <iact:action type="add" startTime="89388">
    <iact:property name="dataType"/>
    <iact:actionData xml:id="d115">
      <inkml:trace xmlns:inkml="http://www.w3.org/2003/InkML" xml:id="stk115" contextRef="#ctx0" brushRef="#br2">17759 13927 168 0,'-28'7'63'1,"16"-7"-49"-1,-3 7 7 5,11-7 0 1,-4 0-7 4,0 7 0-4,0-3 0 4,-4 3 4-5,5 0-10 7,-1 3 2-12,0 4 1 2,0 7-2 7,4 0 0-2,0 0-10 1,4 3-1-1,4-3 0 1,8 0 3 1,0 0 0-3,7 0-1 5,5 0 3-7,11-4 2 4,-3-3-4-1,-1-7-1 2,-3 0 6-3,-5-7 4 2,1-3-8 0,-9-4 0-2,-3-4-2 5,-4-2 2-7,-4-8-1 8,-4-7-1-9,-4 0 1 6,-8 0 1-3,-3 3-3 2,-5 4-2 0,-4 0-12 0,5 0-5 0,-5 11-9-2,5-1-5 5,-1 5-17-7,4-1-5 7,0 3-19 0</inkml:trace>
    </iact:actionData>
  </iact:action>
  <iact:action type="add" startTime="89882">
    <iact:property name="dataType"/>
    <iact:actionData xml:id="d116">
      <inkml:trace xmlns:inkml="http://www.w3.org/2003/InkML" xml:id="stk116" contextRef="#ctx0" brushRef="#br2">17983 13920 152 0,'-4'14'57'0,"4"-10"-44"0,0 6 12 11,4-3 1-8,0 4-3 5,7-1-2-1,1 0-3 1,0 1 1-1,4 3-10 2,3 3 3-9,1-3 2 8,0 7-10-2,3 0-4 6,1 4 0-8,3-1-1 3,-3 4 1 0,3-3 0 0,-3-1-3 1,0-3 2-1,-5 0-17 2,1-7-5-3,-8-4-150 20,-4-17 77-22</inkml:trace>
    </iact:actionData>
  </iact:action>
  <iact:action type="add" startTime="90197">
    <iact:property name="dataType"/>
    <iact:actionData xml:id="d117">
      <inkml:trace xmlns:inkml="http://www.w3.org/2003/InkML" xml:id="stk117" contextRef="#ctx0" brushRef="#br2">18105 13899 168 0,'-4'11'63'2,"4"-4"-49"-2,0 3 14 10,0-3 2-8,0 0-11 6,0 4-1-1,0-1-8 1,0 4-2 0,-4 0-4-1,0 7-7-6,0-4-1 8,-4 4-16-4,0 0-4 6,0 0-26 1,4-3-52-5,0-1 13 0</inkml:trace>
    </iact:actionData>
  </iact:action>
  <iact:action type="add" startTime="90724">
    <iact:property name="dataType"/>
    <iact:actionData xml:id="d118">
      <inkml:trace xmlns:inkml="http://www.w3.org/2003/InkML" xml:id="stk118" contextRef="#ctx0" brushRef="#br2">18761 13913 136 0,'-8'4'52'0,"8"-1"-41"0,0 1 18 6,0-4 3 2,0 0 0-2,0 7 1 2,0 0-5 0,0 3 0 0,0 1-16 1,0-1 2-9,0 4 0 6,0 3-7 4,0 8-2-6,0-1-5 8,8 1-1-9,-4-4-4 5,-4 0 1-1,0 0-9 2,4-4-2-2,0-3-19 0,-4-7-5 3,0-7-59 6</inkml:trace>
    </iact:actionData>
  </iact:action>
  <iact:action type="add" startTime="91013">
    <iact:property name="dataType"/>
    <iact:actionData xml:id="d119">
      <inkml:trace xmlns:inkml="http://www.w3.org/2003/InkML" xml:id="stk119" contextRef="#ctx0" brushRef="#br2">18659 13690 216 0,'-12'3'82'1,"16"-3"-64"-1,-4 4-46 0,0-4-27 0,4 0-26 1,8 0-6 9</inkml:trace>
    </iact:actionData>
  </iact:action>
  <iact:action type="add" startTime="91204">
    <iact:property name="dataType"/>
    <iact:actionData xml:id="d120">
      <inkml:trace xmlns:inkml="http://www.w3.org/2003/InkML" xml:id="stk120" contextRef="#ctx0" brushRef="#br2">19099 13819 152 0,'-12'-4'57'1,"4"4"-44"-1,0 0 7 5,4 0 1 2,0 0-9 1,-3 4-2-1</inkml:trace>
    </iact:actionData>
  </iact:action>
  <iact:action type="add" startTime="91333">
    <iact:property name="dataType"/>
    <iact:actionData xml:id="d121">
      <inkml:trace xmlns:inkml="http://www.w3.org/2003/InkML" xml:id="stk121" contextRef="#ctx0" brushRef="#br2">19036 13829 307 0,'-16'7'16'0,"1"0"-1"0,-1 0-11 1,4 0-4-1,0 0 1 0,0 4 1 0,5-1-3 0,-1 1-3 2,4 3 1-1,4-4 4-1,4-3 2 3,4 0-1 7,3 0 1-8,5-3-7 6,0-1 1-1,0 1-1 2,3-1-1-1,-3 1 1 3,4-4 7 3,-5 3 5-10,1-3-2 5,-4 4-1-1,-4-1-2-2,-1 1 0 4,1-1-2-5,-4 4-1 5,0 0-4-6,0 0 0 7,-4 0 4-6,0 7 4 3,0-4 3-2,0 8 3 3,0-1-5-3,-4 1-1 1,0-1 4 3,-4 1 5-3,-3-1 2 3,-1-3 0-6,-4 0-1 7,-4 0-1-7,1-3-3 3,-1-1-1 1,-3 0-5-1,3-6-1 1,0-4-3 0,1 0-1 1,-1-4-8-3,4-3-2 5,1-3-12-8,3 3-3 6,4 0-21-3,4-3-10 2,4-1-43 7</inkml:trace>
    </iact:actionData>
  </iact:action>
  <iact:action type="add" startTime="91939">
    <iact:property name="dataType"/>
    <iact:actionData xml:id="d122">
      <inkml:trace xmlns:inkml="http://www.w3.org/2003/InkML" xml:id="stk122" contextRef="#ctx0" brushRef="#br2">19590 13882 188 0,'-8'-4'71'1,"4"8"-55"-1,8-4 4 5,-4 0-2 3,0 7 0-1,4 0 3 1,-4 3 0 0,4 1 2-1,-4 6-13 2,0 1-1-9,0-1 1 6,0 4-4 4,4 7-1-5,4-4-2 7,4-3 0-9,-1 0-4 5,1-3 0-1,0 3 1 1,4-4 2 0,-1-3-1-1,1-3-1 3,0-4-4-5,0-7 0 6,-5-4-5-7,1-6 1 4,0-8 2 0,0-3 1-2,0-3-2 3,-1 3 2-3,-3 0 5 4,-4 0 4-5,-4 0 3 7,0 0 1-8,0 7 2 4,0 4 1-2,0 3-8 2,0 3-1-1,-4 4-2 1,4 0 2 0,0 4 1-1,4 3 3 3,-4 0-5-5,4-1-3 5,0 5 1-5,0 3 2 3,0 10-2-1,0-3 0 0,4 0-1 2,0-3 0-3,-1 3-7 3,1-4-2-2,0-3-23 3,0-3-8-6,-4-1-51 12,8-10-35-9,-1-7 53 1</inkml:trace>
    </iact:actionData>
  </iact:action>
  <iact:action type="add" startTime="92496">
    <iact:property name="dataType"/>
    <iact:actionData xml:id="d123">
      <inkml:trace xmlns:inkml="http://www.w3.org/2003/InkML" xml:id="stk123" contextRef="#ctx0" brushRef="#br2">20062 13892 152 0,'-16'11'57'2,"8"-8"-44"-2,0 4 5 0,4-3 1 0,0-1-2 3,0 1 1 5,-3-1 0-1,-1 1-2 2,0-1-8-3,0 1 1-6,0 3 0 15,0 3-6-7,4-3-7-1,0 0-3 0,4 0-2 1,0 0 1 0,4 0 5 0,4 0 1-2,4-4 2 5,4 8 0-7,-1-4 0 8,5 0 2-9,0 0-1 6,-1 0 2-3,-3 3 2 2,-4 1 2 2,-4 3 3-4,0 0 4 3,-4 0 3-3,-8 0 4 4,0-4-2-5,-4-3-2 2,0 0-9 1,-4-3-3-1,0-1-14 1,1-3-7-1,-1-3-7 2,-4-1-3-3,4 1-8 4,1-4-2-5,-1 3-26 10,4-3-44-6,8-3 26-3</inkml:trace>
    </iact:actionData>
  </iact:action>
  <iact:action type="add" startTime="92926">
    <iact:property name="dataType"/>
    <iact:actionData xml:id="d124">
      <inkml:trace xmlns:inkml="http://www.w3.org/2003/InkML" xml:id="stk124" contextRef="#ctx0" brushRef="#br2">20278 13990 168 0,'12'0'63'1,"-1"-4"-49"-1,1 4 7 0,-4 0 0 0,4 0-7 0,0-3 0 1,3-4 0 13,1 0 2-13,0-3-9 8,-4-4-2-9,-1 0 1 8,-3 0-3-1,-4 0 0 1,0 0 1-2,-4 3 2 4,-4 1-3-5,-4 3-2 7,0 7 2-9,-3 3 2 5,-5 4 2-1,0 0 1 1,0 4 2 0,1-1 4-1,-1 4-2 2,0 0 1-3,8 7-7 5,1-3-4-7,3 2-4 4,4 5-1 0,8-1-3 3,-1 1 1-5,5-4-2 4,4-4 0-3,4-3-5-2,-1-3 0 5,5-4-25-4,-1-7-8 3</inkml:trace>
    </iact:actionData>
  </iact:action>
  <iact:action type="add" startTime="93531">
    <iact:property name="dataType"/>
    <iact:actionData xml:id="d125">
      <inkml:trace xmlns:inkml="http://www.w3.org/2003/InkML" xml:id="stk125" contextRef="#ctx0" brushRef="#br2">20785 13581 160 0,'-4'0'60'1,"8"0"-47"-1,-4-3 6 5,0 3 0 2,0 0-2 1,0 7 1-1,4 0 4 2,0 0 1-2,-4 3-12 1,0 1 11-8,0-1 5 9,0 4-10-4,0 4-2 6,0 3-9-7,0 0-2 4,0 3 0-1,0 1 0 1,0 2-2 0,0 1 1-1,0 0-2 2,0 0-1-3,4 0-2 6,0 0-1-8,-1-3 2 4,5-1 2-2,-4 0 0 2,0-3 2-1,-4-3-7 1,4-8 1 0,-4 1-6-1,-4-4-1 3,0-7-2-6,0-4 0 8,-4-3-4-9,1 0-3 5,-1-3 6-1,-4-4 5 1,0-4 0 0,-4 4 3-1,1-3 5 2,-1 3 4-4,0 0 1 7,1 0 2-9,-1 4-2 10,0-1 2-10,-4 4-4 5,5 4 0-1,-1 3-1 1,0 0 1 0,4 7 0-2,1 0 3 5,3 3-5-6,0 1-3 6,4 3 9-7,4 3 8 3,0 0-4 1,4 1-1-1,4 3-3 1,4-4-2-1,3 1-3 2,5-4-2-3,4-4-8 5,7 1-5-7,0-11-20 8,5-7-6-9,-1 3-64 12,5-13-34-7,-1-4 67 0</inkml:trace>
    </iact:actionData>
  </iact:action>
  <iact:action type="add" startTime="94447">
    <iact:property name="dataType"/>
    <iact:actionData xml:id="d126">
      <inkml:trace xmlns:inkml="http://www.w3.org/2003/InkML" xml:id="stk126" contextRef="#ctx0" brushRef="#br2">21229 13543 144 0,'0'7'55'1,"0"-11"-43"-1,4 11 21 5,-4 0 8 2,0-7-5 1,4 7 2-1,-4 0-11 1,4 4-4 1,0-1-13-3,0 4 2-5,-1 0 2 9,1 7-5-6,0 4-1 4,0 3-6-1,0 3-2 0,0 4 0 1,0 0 2 0,0 0-3 0,0-4 0-1,0 1-8 3,4-4-4-6,-4-4-9 8,0-3-1-8,-4-4-8 4,0-3-3-2,0 4-28 10,0-11-49-8,-8-11 21 1</inkml:trace>
    </iact:actionData>
  </iact:action>
  <iact:action type="add" startTime="94779">
    <iact:property name="dataType"/>
    <iact:actionData xml:id="d127">
      <inkml:trace xmlns:inkml="http://www.w3.org/2003/InkML" xml:id="stk127" contextRef="#ctx0" brushRef="#br2">21119 13836 184 0,'-8'11'68'0,"12"-8"-52"0,0-3-8 1,0 0-6-1,4 0-12 0,3 0-2 1,9 0 9 1,4 0 4 6,3 0 0-1,5 0 2-6,-1 0 0 8,4 0-10-3,1 0-5 1,-1 0-21 7,-3 0-44-6,-5 0 4 0</inkml:trace>
    </iact:actionData>
  </iact:action>
  <iact:action type="add" startTime="94966">
    <iact:property name="dataType"/>
    <iact:actionData xml:id="d128">
      <inkml:trace xmlns:inkml="http://www.w3.org/2003/InkML" xml:id="stk128" contextRef="#ctx0" brushRef="#br2">21547 13798 160 0,'-4'-11'63'1,"0"11"-49"-1,-4 0 14 0,5 0 2 0,-1 4-13 0,0-1 0 0,-8 8-6 0,4-1-6 3,-4 4-1-3,4 4 0 0,4-1 4 1,4 4 3 3,8 0-2 15,0 0 0-18,0 4 6-1,4-4 2 6,4 6-2 2,-1-2 1-2,5-4-5 5,0-4-1-6,-1-6-2 7,1-8 0-9,0-6 0 7,-1-4 0-5,1-7-2 2,-4 0 1 3,-5-4-2-3,-3-6 2 2,0 3 2-4,-4 0 2 6,-4 0-10-7,-4 0-5 3,-4 0-9 1,-4 0-5 0,-3 4-10-2,-1 3-5 2,-4 0-9 1,1 3-1-1,-5 4-37 6,-3 7-48-3,-9 4 35-8</inkml:trace>
    </iact:actionData>
  </iact:action>
  <iact:action type="add" startTime="96414">
    <iact:property name="dataType"/>
    <iact:actionData xml:id="d129">
      <inkml:trace xmlns:inkml="http://www.w3.org/2003/InkML" xml:id="stk129" contextRef="#ctx0" brushRef="#br2">16926 14818 72 0,'0'0'27'1,"3"0"-21"-1,1-4 16 5,0 1 6 2,0-1-2 1,0 1 2-1,0-4 6 1,0 0 5 0,0 0-5-1,0 3-3 3,-4-3-17-5,0 0-2-5,-4 4 1 7,0-4-5 1,-4 3-2-1,0 4-6 0,-3 0 0 2,-1 4 0-1,0 3 0-2,-4 0-3 4,1 0 2-5,3 3 5 6,0 1 2-7,0-1-5 4,4-3-2-1,4 0-3 1,4 0 3 0,0 0-2 0,4 0-1 0,4 0-4-2,0 0-2 5,4-4 0-7,0 4 4 8,3-3 1-9,1 3 3 5,4-4 1 0,-1 4 1-1,5 4-3 1,-4-1 2-1,-1 4 3 2,1 0 3-4,-4 0 4 7,-5 4 5-9,-3-4-2 5,-4 3 3 0,-4 1-4-1,-4-1 1 0,-8-3-3 1,1 0 2 1,-5 0-6-3,0-4-1 5,1-3-2-7,-1-3 1 7,0-8-13-7,0 1-6 3,1-4-16 2,-1 0-5-3,0-3-13 3,4-1-6-3,5 1-30 9</inkml:trace>
    </iact:actionData>
  </iact:action>
  <iact:action type="add" startTime="97009">
    <iact:property name="dataType"/>
    <iact:actionData xml:id="d130">
      <inkml:trace xmlns:inkml="http://www.w3.org/2003/InkML" xml:id="stk130" contextRef="#ctx0" brushRef="#br2">17232 14681 196 0,'-8'21'74'1,"12"-14"-58"-1,-4 4 7 0,0-4 1 2,4 0-4 14,0 0 0-16,0 3-4 7,0 1 0 1,4 3-9-1,4 0 2-6,-5 3 4 6,5 1-5 0,-4-1 0 2,4 4-6-3,-4 0-4 5,0 0 3-7,-5 3 1 4,1 1-3-1,0-1 1 0,0-3 0 2,-4-3 2-3,4-4 1 4,-4 0 1-5,0-7-5 6,0 0-1-7,0-4 1 9,0-3 2-10,0-7-2 5,0 0 0-1,0-7-1 0,0-3 0 2,4-4 0-2,-4 0-2 3,4-4 0-5,0 4 0 6,0 0 3-7,0 4 0 3,4 3 1 1,0 3 2-1,-1 4-1 1,1 4-1-2,0 0 1 4,0 3 1-5,0 3-1 7,0 4 2-9,0 3 0 9,-1 1 3-8,1-1-3 4,0 4 0-1,0 0-1 0,0 0 1 2,0 0-7-2,-4 0 1 2,0 0-15-4,3 0-3 7,1-3-13-8,0-1-4 4,0-3-31 6,0-3-48-6,4-4 25-1</inkml:trace>
    </iact:actionData>
  </iact:action>
  <iact:action type="add" startTime="97575">
    <iact:property name="dataType"/>
    <iact:actionData xml:id="d131">
      <inkml:trace xmlns:inkml="http://www.w3.org/2003/InkML" xml:id="stk131" contextRef="#ctx0" brushRef="#br2">17794 14811 116 0,'-4'-4'44'1,"4"8"-35"-1,-12-1 14 0,8 1 2 0,1 3 4 0,-5 0 5 17,-4 3-10-16,0 1-2 2,0 2-13 8,4 1 1-11,-3 0 1 4,7 0-4 8,4 0 1-6,0 0-5 0,4 0-2 2,0 0 0-1,7 0-1 1,-3 0 0-1,8-3 2 4,0-1 5-8,7-3 6 8,-3-3-1-7,3-4 1 8,-3 0-10-9,-4-7-3 6,-4-4-1-2,-5 1 0 0,-3-4-6 2,-4-4-3-3,-4 1 6 5,-7-1 3-7,-5-3-7 8,0 4-4-9,1 3-19 6,-1 0-5-3,0 4-41 10</inkml:trace>
    </iact:actionData>
  </iact:action>
  <iact:action type="add" startTime="97974">
    <iact:property name="dataType"/>
    <iact:actionData xml:id="d132">
      <inkml:trace xmlns:inkml="http://www.w3.org/2003/InkML" xml:id="stk132" contextRef="#ctx0" brushRef="#br2">18061 14849 184 0,'-8'4'71'1,"12"-4"-55"-1,-8 6 9 5,4-2-1 7,0 3 1-9,0 0 2 9,0 3-1-8,0 1 1 3,4 3-15 1,0 0-7-8,0 0-1 7,0 0-3 1,4 0 2-1,0 0-4 3,0-4 0-5,4 1-1 6,-1-1-2-7,1 1-2 4,0-4 1-1,0-4-2 1,-1-3 2 0,1-7-2-1,4-3 0 2,-4-4 1-3,0-4 2 4,-1-3 2-5,1 4 3 7,-4-1 0-7,-4 4 2 2,-4 0-2 0,0 4 2 0,0 3 2 2,-4 3 2-4,0 1-6 5,0 6 0-5,4 4-1 6,0 0 0-6,4 4 2 3,0 3 1-1,4 0 3 0,0 0 3 1,7 0-2 0,-3 0 1 1,8 0-3-3,-4 0 2 4,3 0-4-6,1-4-2 4,-4 1 4-1,7-8 4 8,1-3-3-8,-5-3 4 2,1-4 1-2,-4-4-2 2,-4-3 0-3,-5-3-5 4,-3-1-1-5,-4 1-3 7,-4-1-1-9,1 1-6 4,-5-4 0 1,0 0-6 0,-4 3-2 0,8 1 0-2,-4 0-1 5,0-1-9-6,1 4-2 2,-1 0-18 1,4 0-7-1,-4 4-47 8</inkml:trace>
    </iact:actionData>
  </iact:action>
  <iact:action type="add" startTime="99116">
    <iact:property name="dataType"/>
    <iact:actionData xml:id="d133">
      <inkml:trace xmlns:inkml="http://www.w3.org/2003/InkML" xml:id="stk133" contextRef="#ctx0" brushRef="#br2">19394 14692 140 0,'-4'-25'55'2,"4"18"-43"-2,-4-3 21 4,4 3 8 3,0 0-9 5,0 0-1-9,-4-10-3 5,0 3 0-1,-4 0-15 2,0 0 1-9,0 3 2 7,-4-3 1 1,-3 4 1 1,-1-1-11-4,-4 1-7 6,1 3 0-7,-1 0 1 4,0 3-2-1,1 4-2 1,-5 4 2 0,9 3 0-1,-1 3 1 2,0 4 2-3,4 0-3 4,4 4 0-5,1 3-1 3,7 0 0-2,0 0 0 2,7-1-2 0,1-2-2-1,4-1 1 2,4-3-2-3,0-7 2 4,-1 0 3-5,5-7 1 7,0-3 3-9,-1-1 1 5,-3-6-1-1,0-1-2 0,-1 1 1 1,-3 3 1 0,0-4-1 0,0 4-1-1,-4 4 1 3,-1-1 1-5,-3 4-6 7,0 4 1-9,0 6 3 5,0 1 4-2,-4 3-1 2,4 7 0 1,-4 0 3-3,0 3 3 3,0 1-2-3,0-1 1 5,0 4-3-6,0 4 0 6,0-1-3-7,0 0 1 3,0 4-2 1,4-3-1-1,0-1-2 2,-4-3-1-3,0-3-12 4,0-5-5-5,0 1-9 6,0-7-5-7,0-3-23 4,0-4-9-1,4-7-29 7</inkml:trace>
    </iact:actionData>
  </iact:action>
  <iact:action type="add" startTime="99794">
    <iact:property name="dataType"/>
    <iact:actionData xml:id="d134">
      <inkml:trace xmlns:inkml="http://www.w3.org/2003/InkML" xml:id="stk134" contextRef="#ctx0" brushRef="#br2">19763 14545 212 0,'-8'7'79'2,"8"-7"-61"-2,-8 7 1 2,4-3-3 10,0 3 2-10,-3 0 6 10,-5 3-4-9,-4 4 0 5,0 11-11-1,1-5-1-6,-5 8-1 5,4 0-3 3,1 0-1-2,3 4-3 5,4-1-1-9,0 1 3 9,4-1 1-9,4-3 3 5,8 3 1-2,8-3-3 2,3 0-1 1,5-3 1-2,3-1 0 1,-3-6 0 0,0-1 2 3,-1-6 1 2,1-4 3-13,3-7-1 6,-3-7 2 0,-5-7-2 2,-3-4 2 0,-4-6-4 0,-4-4-2-2,-8-4-7 4,-4-3-1-5,-4 0 1 7,0-3 1-9,-8 0-4 10,1-1 1-8,-9 4-3 1,-7 4 2 2,3 6-13-2,-3 4-3 2,-1 1-13-1,9 6-7 3,-1 0-19-5,1 7-8 6,3 7-31 0</inkml:trace>
    </iact:actionData>
  </iact:action>
  <iact:action type="add" startTime="100406">
    <iact:property name="dataType"/>
    <iact:actionData xml:id="d135">
      <inkml:trace xmlns:inkml="http://www.w3.org/2003/InkML" xml:id="stk135" contextRef="#ctx0" brushRef="#br2">20070 14458 144 0,'-4'0'55'1,"4"3"-43"-1,-4-3 5 5,4 0 0 7,-4 4-6-8,0 3-1 3,-4 0-2 1,0 0 2-1,0 3-5 1,0 1 10-8,4-1 5 7,1 4-8 2,-1-3-2-3,8 3-2 9,3 0-7-7,1 0 0 0,4-4 1-1,4 4 1 0,-1-3 1 1,5-4 0 0,0-7 0-1,-1 0 2 3,1-7-5-5,-4-4-1 6,-4 1 2-7,-5-4 1 4,-7 0-1-1,0 0 1 0,0 0-2 3,-7 0 2-4,-1 0-2 3,-4 3 2-4,0 4-13 6,-4 0-6-6,1 0-20 6,-1 4-7-8,0-1-49 12</inkml:trace>
    </iact:actionData>
  </iact:action>
  <iact:action type="add" startTime="103739">
    <iact:property name="dataType"/>
    <iact:actionData xml:id="d136">
      <inkml:trace xmlns:inkml="http://www.w3.org/2003/InkML" xml:id="stk136" contextRef="#ctx0" brushRef="#br3">24624 9035 164 0,'-7'-4'63'2,"3"8"-49"-2,0-1 11 5,4-3 5 6,0 0-9-8,0 0 0 5,0 0-6 0,0-3 1 0,0-1-9 0,0 1 2-8,4-8 4 6,-4-3-5 4,4-3 0-4,-4-4-2 4,0-4 1-6,0-9 0 4,0 2 1-1,0-6 2 1,0 3 1 0,-4 0 1 0,4-4 0 1,-4 1-9-3,0 0-1 4,0 3-2-6,0 0 0 8,0-4 0-8,0 8 2 3,0 0 1 0,0 6 3 0,0 4-3 2,4 4-2-3,-4-1-3 4,4 8 1-4,0 3 1 5,0 0 0-8,0 3 0 9,0 4 0-9,0 0-3 5,0 0 2-1,8 7 1 1,0 0 2 1,0 4-1-3,0-1-1 4,4 1 1-5,-1-1 1 7,1-3-3-9,4 4 0 5,0-4 3-1,-1 3 3 0,1-3-2 2,4 4 0-3,-1-4 3 4,1-1 1-5,0 1-6 6,-1 0 0-6,1 0 1 6,0-3 1-7,-1-1-4 3,1 1 1 1,-1-4-5-1,-3 0 1 2,0 0-9-3,-4 0-4 4,-4 0-11-5,-8 0-3 6,0 0-14-7,0 0-6 4,0 3-44 7,-4 1-29-7,-4-1 51-2</inkml:trace>
    </iact:actionData>
  </iact:action>
  <iact:action type="add" startTime="104444">
    <iact:property name="dataType"/>
    <iact:actionData xml:id="d137">
      <inkml:trace xmlns:inkml="http://www.w3.org/2003/InkML" xml:id="stk137" contextRef="#ctx0" brushRef="#br3">24707 8466 80 0,'4'-4'33'1,"0"8"-26"-1,0-4 16 8,-4 0 5-3,4 3 4 3,3 1 4 0,1 3-1-1,0 0 1 2,4-1-8-3,0 1-3 4,0 0-14-5,3 4 4-4,1-1 3 10,0 1-8-8,-1 3-1 5,1 3-3-1,4 1 1 0,3-1 2 2,1 1 2-3,3-1 3 5,9 1 2-7,-5-1-5 9,-3 1-1-9,-1-4-6 3,-3 6-1 0,-1 1-1 0,1 0 1 2,-4 0-4-2,-1 0 0 2,1 0 1-3,0-3 0 5,-1 3 4-7,1-4 5 4,0 1 6-1,-1 3 3 0,1-4-12 1,3 0-3-1,1 4-2 2,0 0-1-3,-1 0-3 4,1 0 2-5,-1 0 1 6,1 0 2-7,3 0 1 4,1 0 3-1,-1 3 1 1,1 4 3 0,0-7-3-1,-1 7 1 2,1 0-1-3,-1 4 1 5,1-1-7-7,-1 1-2 4,1-5 2 0,3 1 3-2,0 4-3 2,1-1-1-1,-1 1 0 2,1-1 2-3,-1 4-1 4,1 0-1-5,7 0 5 7,-4 0 1-4,1-4-2-4,-1 1-3 8,0-4 0-7,-3 7 1 4,-5-1-1-3,-3 1 2 1,0 0-2-2,-5 0-1 7,1-3-2-9,-1-4 1 5,-3 0-1-1,4-1 0 2,-4-2 4-3,-1-1 3 1,1 1-2 2,0-4 0-3,-4 3 1 5,3 1 0-7,-3-1-5 9,4 1-1-2,-4-1 1-8,3 0 2 2,1-3 0 2,0 4 2 1,3-4-4 1,1 3 0-3,0-3 1 0,-1 0 2 5,-3 0-1-7,0 0-1 4,-1 0 1-1,1 0-1 0,0 3 0 1,0 1 2-1,-1-1-3 2,5-3 0-3,0 0-1 4,-1 0 0-5,1 4 4 6,0-1 3-7,-5-3-2 5,1 0-2-3,-4-4 0 2,0 1 1 0,-5-1-3-1,1-3 0 2,0 0 1-3,4 0 0 5,-4-3-3-7,0-1 2 4,0 4 1-1,-1-3 0 2,1-1 0-3,-4 1 0 1,0-1 0 2,4 0 0-3,-4-3-3 5,0 0 2-6,-4-7 3 6,8 4 1-7,-8-4-4 4,0 0 1-1,0 0 0 0,0 0 2 0,0 0-1 3,0 0-1 2,8 3 1-10,-8-3-1 9,0 0-7-8,7 0 0 10,1 0 1-11,0-3 3 6,0-1-3-1,4 1 2 0,-4-1 4 2,3 1 4-2,1-1-3 2,0 1-1-2,4 3 0 3,-1-4 0-5,5 1-3 2,4-1 0 0,3 1 2 0,5 0 2 1,-9-1 0 0,20 1-1 0,1-1 1-2,3-3 1 5,-4 4-1-6,-4-1-1 6,-3 1 1-3,-1-1-1-4,0 1-3 10,5 3 2-11,-1 0 1 5,4 0 2-3,4 0-1 3,8 0 2-2,1 0 0 5,6 0 3-7,-3 0-5 8,-4 0-3-9,0 0 1 5,-4-4 0-1,-3 4-2 1,-1 0 2 0,4 0 1-1,0-3 2 3,4 3-1-3,4 0-1 9,4-4 3-13,-4 4 2-1,-8-3-2 7,-4 3-2-4,0 0 0 3,-4 0-1-1,-3 0 0 2,-5 0 0-3,4 0 0 4,1 0 0-5,3 0-3 7,-4 0 2-4,8 0 1-1,4 0 2 1,4 0 3-4,-7 0 2 6,-5 3-1-4,-4-3-1 2,0 0-3-3,-3 0-2 6,-1 0 1-7,1 0-1 4,-5 0-3-1,4 0 2 0,1 0 3 1,3 0 1-1,0 0-1 3,1 0 1-5,-1 4-2 6,-4-4 2-7,-3 0-2 8,-1 0-1-8,1 3-2 3,-5 1 1 0,1-1-1 1,-5-3 0 0,1 0 2-1,-1 4 0 3,-3-4 0-5,8 0 0 6,-9 0 2-7,1 0 3 4,0 0-4-1,-1 0-1 0,1 0 0 1,-1 0 0 1,1 0-3 2,4 0 2-7,-1 0 1 6,-7 0 2-6,11 0-1 8,-3 0-1-9,-8 0 1 4,3 0-1 0,-3 0 0 1,0 0 0 0,-8 0-5-1,0 0-1 3,-1 0 0-5,-3-4 2 5,4 1 2-5,-4-1 1 7,-4 4 3-9,0 0 1 4,0-3-6 1,0-1 0-1,0 4-4 2,-4-7-2 8,-4 0 0-11,4 0 5 10,-3-3 2-13,3-1 2 0,-4-3 2 11,-8 0-3-12,8 0 0 6,0 0-4-2,-3-3 1 3,-1 3-3-4,-4 0 2 6,0 3 3-7,5-3 1 4,-1 1 1-1,0 6 0 0,8 0 2 1,-4 0 1-1,4 7-1 2,4-4 1-3,0 1-4 4,0 3 0-5,4 7 1 7,4 3 0-8,-4-3 0 4,16 4 0-2,-5-1 0 2,1 4 2 0,-4-4-1-1,8 4 2 2,-5 0-2-3,-7 0 2 5,12 0-2-7,-12 0 2 4,7 0-4-1,-7 0 0 1,-8-14 1 22,12 21 2-21,-8-3 3 7,4-4 0-14,-4 3 0 3,0-3-6 1,-4 0-1 1,-4 0 1 1,-8-4 2-8,8 1 2 7,-4-1-1 1,-4 1 1 1,-3-1-4-4,3 4 0 6,-4 0 1-7,-4 0 0 4,-3 0-5-1,-1 4 1 1,5-1-5 0,-1 1-1-1,4-4-17 2,1 0-6-3,3-4-35 4,4-7-14-6,4-6-61 11</inkml:trace>
    </iact:actionData>
  </iact:action>
  <iact:action type="add" startTime="107943">
    <iact:property name="dataType"/>
    <iact:actionData xml:id="d138">
      <inkml:trace xmlns:inkml="http://www.w3.org/2003/InkML" xml:id="stk138" contextRef="#ctx0" brushRef="#br3">26377 9737 72 0,'-4'-4'30'2,"4"8"-24"-2,0-4 17 6,0 0 7 0,0 0-3 1,0 0-1 2,8 0-8-3,0 0-1 6,0-4-6-9,0 4 1 6,0-3-7-2,-1 3 1-7,1-4 4 7,0 4 0 1,4 0 2-1,0 0-2 1,-1 0 1-1,5-3-2 4,4-1 0-7,-1 1-3 8,9-1 1-9,3 1-6 5,1-1-1 0,3 1 2-2,5 3 1 3,3 0 1-3,0 0 2 5,-4 0-1-6,1 3 2 6,-5 1-2-7,4-1 2 4,1 1-4-1,-5 3-2 0,0-4 2 1,5 4 0-1,-5 0 3 3,-4 4 3-5,5-1-4 6,-5 4-1-6,1-3 2 6,3-1 1-8,0 1-6 7,1-1 0-5,3-3-1 2,-4 3 2 2,-3 1 1-2,-1-1 3 2,-3 1 1-3,-1 3 3 5,-3 3-5-7,-1-3-3 4,-3 4 1-1,0-4 0 0,-1 3-4 1,1 1-1-1,0-1 1 2,-1 1 2-3,1-1 0 4,4 0-1-5,-5-3 3 7,5 4 0-9,-5-1-1 6,1 1 1-3,4-1 0 2,-5 1 1 1,5 3-5-3,-4-4 1 4,-1 4 0-4,5-3 2 4,-1-1-3-6,1 0 0 5,-4 1-1-3,-1-1 0 1,-3 1 4 2,0-1 1-3,-4 1-1 3,3 3-2-3,-3 3-2 4,0 1 1-5,-4-4 1 7,3 7 2-9,1 3-1 5,-4-3-1-1,0 0 1 1,0-4-1 0,-4-3 0-1,4-3 0 2,-4-4 0-3,-1 0 0 5,1-4 0-7,0-3 0 4,0 0-9-1,-4 0-4 0,0-7-11 1,0 7-3-1,0-4-3 2,-4 4 1-3,0 4-2 5,0-4 0-3,1 0-1 5,-1-4 0-11,0-3-46 10</inkml:trace>
    </iact:actionData>
  </iact:action>
  <iact:action type="add" startTime="109114">
    <iact:property name="dataType"/>
    <iact:actionData xml:id="d139">
      <inkml:trace xmlns:inkml="http://www.w3.org/2003/InkML" xml:id="stk139" contextRef="#ctx0" brushRef="#br3">27623 9126 204 0,'-12'3'77'3,"8"-3"-60"-3,-4 0-1 3,8 4-1 4,0-4-13 6,-4 3-1-11,0 4 3 6,1 0 5-1,-1 3-5 2,0 4 0-9,0-3 2 8,0 3 1-2,0 0 1 4,4 3 0-5,0 4 2 6,0 0-5-7,4 7-3 4,-4 4-1-1,4-1 1 1,0 0 1 0,0 1 3-1,3-1-3 3,1 1 0-3,0-4 1 3,4 0 2-4,4 0-1 6,-1-1 2-11,5 1-4 6,0-3 0 0,3-4 1 1,5 0 0 0,-1-4 0-1,5-3 0 2,-1-7 2-3,5-3 1 6,-1-8-1-9,4-3 1 5,1-3-2-1,-5-8 2 0,-4-3 0 1,-3-3 1-1,-1-4 0 3,-7 0 0-5,-4-3 2 7,-4-11 1-9,-5 0-5 10,-3-4-2-11,-4 1 0 6,-8 0 2-1,-3 3-1 1,-5 3 0 0,-4 4-3-1,-11 4-2 3,-1 3-4-4,-3 0 0 5,4 11 2-8,-1 3 1 5,1 3-4-1,3 4 1 0,5 0 0 1,-1 4 2 0,4 3 1 0,1 3 1-2,3 4-7 6,-4 0 0-7,5 4-13 5,-1 3-2-5,0 3 1 3,1 0 2-3,3 4-7 3,0-3-1-1,4-4-3 1,0 0-1 2,0 0-43 7,4-4-47-11,1 4 34 1</inkml:trace>
    </iact:actionData>
  </iact:action>
  <iact:action type="add" startTime="109987">
    <iact:property name="dataType"/>
    <iact:actionData xml:id="d140">
      <inkml:trace xmlns:inkml="http://www.w3.org/2003/InkML" xml:id="stk140" contextRef="#ctx0" brushRef="#br3">27670 9454 132 0,'0'-11'52'1,"4"11"-41"-1,0-3 15 3,0-1 4 6,4 4-22-2,0 0-6-1,-1-3 9 3,1 3 4-3,0-4-7 5,4 8 9-11,4-4 3 4,-1 3 1 8,5-3 2-9,4-3-4 5,-1 3 0 0,5 7-4-1,-1-4-1 2,5 4-8-3,-1 0-4 5,-3 0-4-7,-5 0 1 8,1 4-1-8,-5-1 0 7,1 4-14-4,0 0-6 3,-1 0-14-8,-3 0-4 4,0 4-41 10,-4-1-37-4,-1 0 42-9</inkml:trace>
    </iact:actionData>
  </iact:action>
  <iact:action type="add" startTime="116217">
    <iact:property name="dataType"/>
    <iact:actionData xml:id="d141">
      <inkml:trace xmlns:inkml="http://www.w3.org/2003/InkML" xml:id="stk141" contextRef="#ctx0" brushRef="#br3">25198 12307 160 0,'0'-7'60'1,"4"10"-47"-1,-4-13 8 3,0 3 2 4,4 3-3 3,0-6 0-4,0-1-6 5,-4 1-1-7,0-4-8 4,0-3 6-7,0-1 4 4,0-3-1 4,-4 4 0-1,0-1-4-1,-4 1-1 2,0 3-1-3,-4 0 0 6,1 0 0-9,-5 0 2 4,-4 3-1 0,-7 4 2 1,3 0-2 1,-3 0 0-3,-1 4-8 4,1-1-2-5,-1 8-3 6,5-1 3-7,-1 4 0 8,0 4 3-9,5 3-6 6,-1 3 1-3,1 4 1 3,3 0 1-2,4 4 1 1,0 3 0 0,4 3 0-2,4 0 0 5,4 1 0-7,0-1 0 8,4-3 0-9,4 0 2 4,4-3-3 1,4-4-2-1,3-4 2 2,5-3 0-3,3-4 1 4,5-3 2-5,3-3-1 8,5-8-1-11,-9-3-2 7,0-3 1-3,-7-4 1 2,0-3 0 0,-9-4 2-1,1 0 1 2,-4 3-1-3,-4-3-2 5,-4 4 3-7,0 3 0 5,-1 0-1-3,1 3 1 1,-4 4-4 1,0 4 0 0,0 3 1-1,0 0 0 0,0 10 2 3,0 1 1-5,0 6 1 6,0 4 0-7,0 0 0 5,0 0 2-3,0 4 1 2,4-1 1 0,0 4 0-1,0 3 2 2,0 4-5-3,-4 7-3 5,0 0 1-7,0 4 0 7,0 2-4-7,0 1 1 3,0 0-2 1,-4 0 0 0,0-10-3 0,4-8 1-2,0-7-18 4,0-6-6-5,-4-8-25 6,4-3-11-7,4-14-57 11</inkml:trace>
    </iact:actionData>
  </iact:action>
  <iact:action type="add" startTime="117075">
    <iact:property name="dataType"/>
    <iact:actionData xml:id="d142">
      <inkml:trace xmlns:inkml="http://www.w3.org/2003/InkML" xml:id="stk142" contextRef="#ctx0" brushRef="#br3">25520 12157 192 0,'-19'10'71'1,"11"-3"-55"-1,-4 0 9 1,8 0-1 12,-4 4-6-11,0-1 0 5,1 1-6 1,-1 2 0-1,0 5-7 1,0 3 10-8,0 3 7 7,0 4-7 3,0 4-3-4,1-1-7 3,3 4-4-3,0 3 0 2,4 4 1 0,4 0-1-2,3 0-1 2,5-3 3-1,0-4 2 3,4-1 2-5,3-2 1 6,1-8-2-7,4-3 1 8,7-3 0-9,4-1 1 5,-3-10 0-1,3-3 2 1,-3-4-3 0,-5 0 1-1,-3-4-5 3,-5-3-2-5,-3-7 8 7,-4 0 4-9,-4-3-2 6,0-4 1-3,-4-4-7 2,-4-3-1-1,-4-6 2 1,0-5 1 0,0-3-3 0,-4 4-1 3,-4-4-3-7,0 3-3 7,-3 1-5-8,-1 3-2 4,-4 7-4 1,1 4 1-1,-1 3-4 1,4 0 0-1,-3 3-3 2,-1 1-1-3,0-1-12 5,1 5-5-7,3-1-10 8,0-4-3-9,4 4-34 12,5 4-35-7,3-1 44 0</inkml:trace>
    </iact:actionData>
  </iact:action>
  <iact:action type="add" startTime="117821">
    <iact:property name="dataType"/>
    <iact:actionData xml:id="d143">
      <inkml:trace xmlns:inkml="http://www.w3.org/2003/InkML" xml:id="stk143" contextRef="#ctx0" brushRef="#br3">26483 12202 108 0,'4'-3'44'2,"-4"10"-35"-2,0-7 23 4,0 0 6 7,0 0-7-7,0 0-3 8,0 0-5-9,0 0 0 5,0 0-13 0,0 7 5-8,0 0 3 7,-4 3 1 2,-4 0 1-3,1 1-5 4,-5 6-1-5,0 4-6 7,-4 4 0-9,1-1-1 6,-5 1 1-3,-4-1-2 2,1 1 1 0,-5-1-2-1,1 0 0 5,3 1-1-8,1-4 2 8,-1 0-3-8,4 0-2 3,1 0 0 2,7-4-1-3,0 1-3 1,4-1 0-1,0-3 4 5,4 0 1-7,0 0 0 9,4-4 1-10,0-3-2 9,4 0-1-9,0 0 1 5,4-3-1-2,4-1 0 2,4-3 0 1,-1 0 0-3,5 0 2 3,0 0-1-3,3 0-1 5,1 0 1-7,-1-3-1 7,1-1 2-7,0 4 1 3,-1-3-4 1,1-1-1 0,-5 4 1 1,1 0 2-3,0 0-2 4,-5 0 0-5,1 0 3 6,0 4 1-7,-4-4-4 3,3 3-1 1,-3-3-2-1,0 4 0 2,0-4-11-2,-4 0-2 2,-1 0-19-4,-3 0-4 6,-4 0-34-7,4 0-13 8</inkml:trace>
    </iact:actionData>
  </iact:action>
  <iact:action type="add" startTime="118649">
    <iact:property name="dataType"/>
    <iact:actionData xml:id="d144">
      <inkml:trace xmlns:inkml="http://www.w3.org/2003/InkML" xml:id="stk144" contextRef="#ctx0" brushRef="#br3">27336 12006 164 0,'-8'-3'63'1,"4"3"-49"-1,-4 3 7 3,4-3 2 5,1 4-1 3,-5-1 2-7,4 1 2 4,-4 3 3-1,-4 0-15 1,0 0-1-8,-3 3-2 7,-1 4-4 1,-4 7 1 0,1 4-5-1,-1 6 0 3,0 8-1-5,1 9 1 2,-1-2 2 2,4-1 2-3,1 1 1 3,3-4 0-3,4-1 0 3,0 1 0-3,8 0-2 4,12 0-1-5,0 0-1 7,3-3 2-9,5-1-3 6,4-3 0-3,3-4 3 4,4 1 3-5,9-4-2 3,3-7 1 0,4-11 1-1,0-6 2 3,-3-8-3-5,-1-3-3 6,-8-7 0-7,1-7 1 3,-5-10-3 1,-4-4-2-1,-7-7-3 2,-4-3 1-3,-4-8 3 3,-8-3 3-3,-4-3 0 5,-4 3 2-7,-4 4-9 5,-8 3-3-3,-4 7-6 3,1 3-1-2,-5 8-1 0,-7 3 3 3,-1 7 1-5,1 4 3 6,-1 3-1-7,5 3 2 8,7 4-10-9,-3 0-6 4,-1 4-13 2,4 3-3-3,1 3-16 4,3 4-7-4,0 4-40 8,5-1-21-3,3 4 64-7</inkml:trace>
    </iact:actionData>
  </iact:action>
  <iact:action type="add" startTime="119367">
    <iact:property name="dataType"/>
    <iact:actionData xml:id="d145">
      <inkml:trace xmlns:inkml="http://www.w3.org/2003/InkML" xml:id="stk145" contextRef="#ctx0" brushRef="#br3">27100 12541 104 0,'-8'0'41'1,"8"3"-32"-1,0-6 0 6,0 3-1 3,0-4 8-3,4 4 5 1,0-3 8 2,4-1 7-3,-4 1 1 4,4 3 1-5,0 0-20 7,0 0 7-11,3 3 5 1,5 4-5 6,0 0-2 0,7 0-11 0,5 0-3-1,3 0 1 1,9-3 1 1,3-1-3-4,0-3 0 7,-4 0-3-8,1 0 2 3,-5 0-6 0,-3 0-1 0,-9 0-7 1,-3 0-3 0,-1 0-14 1,-7 0-5-3,0 0-16 6,-4 0-4-9,0-3-51 11,0-1-38-5,-1 1 57-2</inkml:trace>
    </iact:actionData>
  </iact:action>
  <iact:action type="add" startTime="119863">
    <iact:property name="dataType"/>
    <iact:actionData xml:id="d146">
      <inkml:trace xmlns:inkml="http://www.w3.org/2003/InkML" xml:id="stk146" contextRef="#ctx0" brushRef="#br3">28330 12052 220 0,'-8'10'82'3,"5"-6"-64"-3,3 3 2 3,0-4-2 5,0 4-3 3,0 0 0-8,0 0 6 5,0 4 1-1,-4 3-11 2,0 0-2-9,-4 3-2 7,-4 1-3 0,0 6-1 3,-3 1-3-5,-1 2-1 6,0 1 3-6,-4 4 1 2,5-1-1 1,-1-3 1-1,0 0 0 1,4-7 3-1,1 0-1 1,7-4 0-1,0 1-6 6,8-4 1-10,0-4 0 9,4 1 0-10,-1-4 0 7,1-4 2-3,0 1 1 2,4-1 1-1,0 1 2 1,3-4 1 2,1 0-3-5,4 0-3 6,-1-4 0-7,1 4 1 5,4 0-3-3,-1 0 0 1,1 4 1 1,-1 3 2-1,1 0-1 1,0 0 2-1,3 0-4 3,1 0-2-5,3-4 4 6,-3 1 3-7,-1-1-3 5,-3-3-3-3,-13 0-17 2,1 0-7 0,-4 0-23-1,-4 0-6 2,0-3-59 6,0-1-31-9,-4-3 74 5</inkml:trace>
    </iact:actionData>
  </iact:action>
  <iact:action type="add" startTime="120450">
    <iact:property name="dataType"/>
    <iact:actionData xml:id="d147">
      <inkml:trace xmlns:inkml="http://www.w3.org/2003/InkML" xml:id="stk147" contextRef="#ctx0" brushRef="#br3">28900 12017 192 0,'-4'-4'71'2,"4"4"-55"-2,0 0 6 3,0 0 0 4,0 0-10 2,0 0-2-3,4 4 3 4,0 3 2-5,0 3-8 8,-4 4 16-13,0 4 6 3,0-1-3 4,0 8-3 0,0-1-11 1,0 1-3 1,0 6-3-3,4 4-1 4,0 0-6-5,0 0 1 6,0 0 0-7,0 0 2 5,0 3-1-2,0-3 2 0,-1 3-2 2,1 1-1-3,-4-4 1 4,8 0-1-5,-8-4-7 7,4-3-3-9,-4-4-8 5,0-3-3-1,4-3-14 0,0-4-2 1,0-4-30 0,4-17-62 16</inkml:trace>
    </iact:actionData>
  </iact:action>
  <iact:action type="add" startTime="120900">
    <iact:property name="dataType"/>
    <iact:actionData xml:id="d148">
      <inkml:trace xmlns:inkml="http://www.w3.org/2003/InkML" xml:id="stk148" contextRef="#ctx0" brushRef="#br3">29572 12174 240 0,'-8'-14'90'1,"4"7"-70"-1,0-7 6 4,4 11-1 3,-3-4-21 2,-1-4-3-3,0 1-4 4,-4-1 1-5,0 4 1 8,-4 0 7-13,0 0 4 3,1 0-1 4,-5 4 2 4,-4 3-6-6,1 0-3 3,-1 3-1-2,-4 4-1 5,1 0 0-7,3 4 0 8,0-1 0-8,1 1 2 3,-1-1-1 0,8 1 2 1,1-1-7 0,3 4-1-1,4 0-3 2,4 0 0-3,4 4 2 5,4-1 4-7,3-3 1 8,5 3 1-9,0 1 0 6,0-1 2-3,3 1-1 2,1-1-1 0,-1-3 1-1,1 0 1 3,0 0-1-5,-1 0 2 6,1-3-2-7,0 3 2 4,-5 0-4-2,1 3 0 2,-4 0 1 0,0 8 0 0,-4-1 0 0,-4 4 0-2,-4 0 4 5,0 4 2-7,-4-4 6 9,0 0 3-11,-4-4-4 6,0-7-1-1,-4-3-4 1,0-3-1 0,-3-4-6 0,-1-4-1 6,-4-3-4-12,5-3 1 5,-5-4 1-1,0-4-1 2,1-6 1-1,-5-4 0 0,4-3 3 1,5-1 2-1,7-6-2 3,8-1 0-5,4 1 1 6,8-4 0-7,7 0-3 8,1 4 0-9,3-1 2 6,1 4 0-3,0 4-4 2,-5 3 1 0,1 3-7-1,0 4-1 2,-5 0-15-3,-3 4-8 6,0-1-12-9,-4 1-6 5,0-1-33 7</inkml:trace>
    </iact:actionData>
  </iact:action>
  <iact:action type="add" startTime="121670">
    <iact:property name="dataType"/>
    <iact:actionData xml:id="d149">
      <inkml:trace xmlns:inkml="http://www.w3.org/2003/InkML" xml:id="stk149" contextRef="#ctx0" brushRef="#br3">29926 12153 212 0,'-8'4'79'4,"4"3"-61"-4,-8-4-5 0,12 4-7 4,0 0-6 6,-4 0 2-5,-3 4 5 6,-5 3 6-7,0-1-7 10,0 5 12-14,-4 6 5 2,1 4-5 6,-1 4 0 2,0 3-11-4,4 0-4 4,5 3 0-7,3 0 2 8,4 1-2-7,4-1-2 8,15-3 4-9,5 0 4 6,-1-3-1-2,13-1 3 0,-9-3-4 1,9-4-2-1,-5-6 2 3,4-4 0-6,1-7 1 9,-1-4 2-10,-3-6-3 5,3-8-2-1,-7-6 4 0,3-4 2 1,-15-7 0-1,-1-4 1 2,-7-6-6-3,-8-4-2 5,-4-7 0-7,-7-3 0 8,-5-4-5-8,0 4 1 4,-7-1-5-2,-1 4-1 2,0 7-11 1,-3 8-1 4,-1-1-11-11,1 10-2 4,-5 8-14 5,-3 6-6-7,0 8-72 11</inkml:trace>
    </iact:actionData>
  </iact:action>
  <iact:action type="add" startTime="122671">
    <iact:property name="dataType"/>
    <iact:actionData xml:id="d150">
      <inkml:trace xmlns:inkml="http://www.w3.org/2003/InkML" xml:id="stk150" contextRef="#ctx0" brushRef="#br3">25980 11853 144 0,'-8'0'55'0,"4"0"-43"0,0 0 8 5,4 0 0 7,-3 0-19-8,-1 0-4 3,0 3 0 1,4 1 3 0,-4-1 1 0,4 1 8-8,0-1 4 6,0 4 7 3,0-3 2-2,0 3-9 3,0 0-3-5,0 3-6 6,0 4-3-8,0 0-3 5,0 4 1-1,0-1 1 1,0 1 0 0,0 2 0-1,0 1 2 3,4-3-1-4,4-1 2 4,-1-3 0-6,5-3 3 4,0-4-1-1,4-4 0 0,3-3-3 2,-3-7-2-2,0-3-2 2,0-4 1-3,-1 0-1 5,-3-4 0-7,0 1 4 3,-4-4 1 1,-4 4 3 0,-4-1 1-2,-4 1-1 2,-4 3-1 1,-4 0-8-3,0 0 0 6,0 3-8 0,-3 4-3-9,3 4 1 3,0-1 0 0,0 4-12 0,1 4-4 2,3 3-51 6,0 3-25-3,4 4 54-5</inkml:trace>
    </iact:actionData>
  </iact:action>
  <iact:action type="add" startTime="123693">
    <iact:property name="dataType"/>
    <iact:actionData xml:id="d151">
      <inkml:trace xmlns:inkml="http://www.w3.org/2003/InkML" xml:id="stk151" contextRef="#ctx0" brushRef="#br3">30413 11874 92 0,'-12'-21'35'1,"24"17"-27"-1,-12-3-2 5,0 4-3 1,-4-1 1 2,-4 1 2 0,1-1 4-1,-1 1 4 4,-4 3 7-7,0 0 7 4,0 0 0-1,-3 3 3 1,7 4-8-1,-4 4-4 1,0-1-11 0,4 4-3-8,0 4-1 6,5-1-2 4,-1 1-2-5,0 3-4 6,4-4 0-7,8 1 2 5,-1-4 3-3,5-1 2 2,4-2 3 1,0-4-8 0,7-4 0-1,-7-3-2-4,7-3-1 7,-3-4-3-7,0-4-2 4,-8 1 5-1,-1-4 4 1,-3-3 4-1,-8-1 1 0,-4 1-2 2,-7-4 1-2,-9 3-11 2,-4 4-4-4,-3 4-52 16,-1 3-44-18,-3 3 34 4</inkml:trace>
    </iact:actionData>
  </iact:action>
  <iact:action type="add" startTime="125704">
    <iact:property name="dataType"/>
    <iact:actionData xml:id="d152">
      <inkml:trace xmlns:inkml="http://www.w3.org/2003/InkML" xml:id="stk152" contextRef="#ctx0" brushRef="#br3">24683 13505 80 0,'-4'-4'33'2,"4"4"-26"-2,0-7 9 3,0 7 3 8,0 0 6-7,0-3 7 4,0-1-4 0,-4 4 0-1,1-3-2 1,-5 3 1-1,0 0-15 3,-4 0-5-10,0 7 0 5,0 0 0 7,1 0 1-9,-5 3-4 5,0 1-3-1,0-1 2 1,-3 0 2 0,-1 1 0-1,4-1 0 2,1 1-1-3,-1-1 0 4,4 1-5-5,8-1-1 6,4-3-2-7,8 0 0 3,4 0-4 1,4 0-2-1,-1-3 0 1,1 3 1-1,4 0 3 3,-1 0 2-5,1 0-1 5,0 0 1-5,-1 0 3 7,1 0 0-8,0 0 3 3,-5 3 3 1,-3-3-4-1,0 4-1 2,-4 3 2-2,-4 3 1 2,-4 0-1-4,-4 1 1 6,-8 3 2-7,0 0 4 3,-3-4 2 1,-1-3 1-1,-4 0-6 1,1-7-2-1,-1 0-4 3,0-7-1-5,1-3-10 6,-9-4-3-7,1 0-20 8,-1-4-7-9,8 4-37 12,5-3-25-7,7-4 40 0</inkml:trace>
    </iact:actionData>
  </iact:action>
  <iact:action type="add" startTime="126305">
    <iact:property name="dataType"/>
    <iact:actionData xml:id="d153">
      <inkml:trace xmlns:inkml="http://www.w3.org/2003/InkML" xml:id="stk153" contextRef="#ctx0" brushRef="#br3">24868 13669 208 0,'-12'14'77'3,"12"-7"-60"-3,-4 3 8 2,4-3 2 10,0 0-14-9,0-7-4 4,4 7-9 1,0 0 0-1,0 0 0 1,4 0 0-8,-4 0 2 7,0 3-3 2,0 1 0-3,0 3 1 4,-4 0 2-5,0 0-12 7,0 0-6-9,0-4-18 5,0-3-8-1,0 0-33 8,4-7-26-6,3-10 43 0</inkml:trace>
    </iact:actionData>
  </iact:action>
  <iact:action type="add" startTime="126607">
    <iact:property name="dataType"/>
    <iact:actionData xml:id="d154">
      <inkml:trace xmlns:inkml="http://www.w3.org/2003/InkML" xml:id="stk154" contextRef="#ctx0" brushRef="#br3">25065 13585 52 0,'-4'7'19'1,"8"0"-15"-1,3 3-23 0,-3-3-9 0</inkml:trace>
    </iact:actionData>
  </iact:action>
  <iact:action type="add" startTime="126730">
    <iact:property name="dataType"/>
    <iact:actionData xml:id="d155">
      <inkml:trace xmlns:inkml="http://www.w3.org/2003/InkML" xml:id="stk155" contextRef="#ctx0" brushRef="#br3">25108 13686 180 0,'0'11'68'1,"4"-1"-52"-1,0 1 14 0,0-4 4 1,-4 0-13-1,0 3-4 0,0 4-6 0,3 0 0 0,-3 0-6 1,0 3-1-1,0-3 0 4,4 0 0-4,0-3 0 0,0-1 0 1,0 1 0 0,0-4-2 5,-4-7-2 1,0 0-2 1,0 0-1 3,0 0-1-7,4-4 0 8,-4-3-2-9,4-3 1 5,-4-1 1-1,4-6 2 1,0-1-1 0,0 1-1-1,4-1 3 2,-1 1 0-3,1 0 1 5,0 3 0-7,0 3 0 9,0 1 0-9,0 3 0 1,0 0 2 4,3 3 3-2,1 4 4 2,-4 0 2-3,4 4 3 4,-4 3-3-5,0 3-1 6,-1 1-6-7,-3-1-3 3,0 1 2 1,0 3 2-1,-4-1-4 2,0 1-1-3,0 0-2 4,0 0 0-5,0-3 2 7,0-1 0-9,0-3-3 5,0-7 2-1,0 0-1 0,4 0 0 2,0-3 0-2,0-8-2 2,0 1-4-3,4-8-2 5,0 1 2-7,0 0 5 4,3-1 0-1,1 1 1 0,0 3 0 1,0 0 0-1,-1 7 2 2,5 0 2-3,0 3 3 4,0 4 2-5,-1 0 3 7,1 4 4-9,0 3-4 5,0 3 2-1,-5 1-5 1,5-1-2 0,-4 4-2 0,-4 0 0 0,0 0-2-2,-1 0-1 5,-3 0-6-7,4 0-1 4,-4-4-6-1,0 1-2 0,0-4-9 1,0 0-3-1,-4-7-16 1,8 0-8-1,0-4-43 10</inkml:trace>
    </iact:actionData>
  </iact:action>
  <iact:action type="add" startTime="127445">
    <iact:property name="dataType"/>
    <iact:actionData xml:id="d156">
      <inkml:trace xmlns:inkml="http://www.w3.org/2003/InkML" xml:id="stk156" contextRef="#ctx0" brushRef="#br3">25752 13683 260 0,'-4'14'99'1,"8"-4"-77"-1,4 1-4 2,-4-4-6-2,0 0-7 1,4 0 0-1,0 3 1 16,0 0 1-15,-1 1-3 2,1 3 2-3,-4 0 3 4,0 3-7 4,0 4-1-1,-4 0 1 1,0 4 1 0,0-1-4-1,0 1 1 3,0 3 0-4,-4-1 2 1,4 1-1 0,0-7-1 0,0 0 1 1,0-7 1 1,0-3-6-2,0-8 1-1,-4-3-8 3,0-3-1-2,0-4-2 1,0-4 1-1,0-3 5 1,1-3 2-1,-5-4 6 1,4-11 4-2,0 1 3 2,0-4 1 0,4 0-4-1,0-3-1 4,0 3-3-7,4 3-1 7,0 1 1-7,0 3 2 4,0 7-3-1,3 0 0 0,1 7 1 2,0 4 2-2,0-1 1 2,4 4 1-4,0 4 0 6,3 3 0-6,1 0 4 7,0 3 5-9,0 4-3 4,-5 0 0 1,5 0-2-1,-4 4 0 2,-4 3-2-2,0 0-1 3,-5 3-1-5,-3 1 2 6,-3 3 1-7,-1-1 3 3,-4 1-1 0,-4-3 0 1,0-1-5 0,0-3-3-1,1-3-3 2,-1-4-1-3,-4-7-5 4,4-4-2-6,1 1-11 8,-1-8-1-8,4-3-24 4,4 0-8-1,0-3-43 8,4-4-41-7,8-7 48 2</inkml:trace>
    </iact:actionData>
  </iact:action>
  <iact:action type="add" startTime="131017">
    <iact:property name="dataType"/>
    <iact:actionData xml:id="d157">
      <inkml:trace xmlns:inkml="http://www.w3.org/2003/InkML" xml:id="stk157" contextRef="#ctx0" brushRef="#br3">26161 13330 340 0,'0'-4'0'2,"8"-3"15"0,-8 7 7 5,4 0 5 3,4 0 1-4,-1 0-2 5,-7 0-1-7,4 4-14 7,-4 3 0-11,0 3 2 4,-4 1-3 4,1 3 0-2,-1 3-6 3,0 8-1-2,4-1-1 1,0 4 1 1,0-7 0-3,4 7 1 9,-4-3-2-6,0-1 3-4,0 0 1 2,0 1-5 3,0-1-2-3,4 1-3 2,-4-1 3-4,3 1-2 23,1-4 1-26,0 0-7-1,0-4-2-1,0-3-12 7,0-4-3 0,-4-3-21 0,0-7-8 1,0 0-46 8,0 0-40-9,4-3 55 4</inkml:trace>
    </iact:actionData>
  </iact:action>
  <iact:action type="add" startTime="131631">
    <iact:property name="dataType"/>
    <iact:actionData xml:id="d158">
      <inkml:trace xmlns:inkml="http://www.w3.org/2003/InkML" xml:id="stk158" contextRef="#ctx0" brushRef="#br3">26365 13546 176 0,'0'4'66'1,"0"3"-52"-1,4 7 6 5,0-7-1 2,0 0-2 2,-4-7 1-3,8 7-3 4,0 0-1-5,0 3-8 8,0-3 7-13,3 0 4 3,1 4-1 5,0-1 3-2,4 1-4 2,-1-1-1 1,1 1-8-3,0-1-2 4,0 1-2-5,-5-1-2 3,1 1 1-1,0-1-1 3,-4 4 0-3,0 0 0-2,-1 0-5 4,1 0 1-2,0-4-16 3,-4-3-4-5,4-3-26 6,0-4-10-7,0-4-41 11</inkml:trace>
    </iact:actionData>
  </iact:action>
  <iact:action type="add" startTime="132001">
    <iact:property name="dataType"/>
    <iact:actionData xml:id="d159">
      <inkml:trace xmlns:inkml="http://www.w3.org/2003/InkML" xml:id="stk159" contextRef="#ctx0" brushRef="#br3">26652 13592 244 0,'-19'14'90'4,"11"-7"-70"-4,4-4 2 0,4 1-4 0,0 3-6 0,0 0 3 0,4 0 1 13,0 0 2-12,-4 3-10 7,0 1 4-8,0-1 4 9,0 4-6-3,-4 4-3 5,0-1-2-7,0 4 1 4,0 0 3-1,-4 3 5 0,0 4-8 2,4 0-1-3,0 0 3 4,0-3 3-5,0-4-13 6,1 0-5-6,3-4-6 7,-4 0-2-9,4 1-14 4,-4 6-7 1,4-6-16 0,-4-1-7 0,4 1-48 8,0-4-27-10,4-4 63 5</inkml:trace>
    </iact:actionData>
  </iact:action>
  <iact:action type="add" startTime="132501">
    <iact:property name="dataType"/>
    <iact:actionData xml:id="d160">
      <inkml:trace xmlns:inkml="http://www.w3.org/2003/InkML" xml:id="stk160" contextRef="#ctx0" brushRef="#br3">27454 13644 232 0,'-28'-10'88'1,"17"6"-69"-1,-5-3 0 5,8 7-4 3,0-3-5 0,-4-1 2-1,-3 1 2 0,-5-1 2 1,0 4-9 1,-3 0 5-9,-1 0 3 6,5 7-5 5,-1 0-1-7,0 0-5 8,1 4-1-9,3 3-3 5,4 3-1-1,0 1 1 2,4 3 0-2,5-4 0 0,3 1 0 3,0-1-3-5,7 0 0 6,1-3 2-7,4-7 0 3,4-3-8 1,3-4-4 2,1-4-2-3,4-3 1 0,-1-3 1 2,1-1 1-2,-5-3 4 3,1 1 5-5,-4-1 6 6,-4 3 3-10,-1 1 4 7,-7 3 4-1,0 0-6 1,-4 3 0 0,0 4-6-1,0 0-2 2,0 4 0-3,0 3 2 5,4 0-1-7,4 0 2 8,-4 3-4-9,4-3 0 4,-4 0 3 1,4 4 1-1,-8-5-12 2,4 1-7-3,-4 0-20 5,-4-3-7-7,4-1-27 11,-4 1-45-5,0-4 24-5</inkml:trace>
    </iact:actionData>
  </iact:action>
  <iact:action type="add" startTime="133053">
    <iact:property name="dataType"/>
    <iact:actionData xml:id="d161">
      <inkml:trace xmlns:inkml="http://www.w3.org/2003/InkML" xml:id="stk161" contextRef="#ctx0" brushRef="#br3">27485 13644 216 0,'-7'11'82'1,"10"-8"-64"-1,-3 8 9 0,4-4-2 0,0-4-15 0,4 4-3 1,0 0-5 17,0 0 1-17,0 4-2 4,0-1 6-5,-4 1 3 7,-1-1-3 0,1-3 1 3,0 0-7-5,0 0-3 7,0 0 3-9,-4 0 3 4,0-4-3 1,-4 1-3-1,0-1 1 2,0-3 2-3,0 0-5 4,4 0 1-5,0-3-4 6,0-4 2-7,0 0-2 5,0-4 0-3,4 1 6 3,-4 0 2-2,4-4-2 0,0 0-1 2,0 0 1-3,0 0 0 5,4 0 1-7,0-4 2 7,0 4-1-6,3 0 2 2,1 7-2 1,0-3-1 0,-4 6 5-1,0 4 4 0,0 0-1 3,3 4 3-5,1 3-2 6,-4 0 0-7,0 3-1 4,0 1 0-1,4-1 0 1,-5 1 0-1,1-4-2 1,-4 3 1 0,0 1-2-2,-4 3 2 5,0 0-2-6,0 3 0 6,0 1-6-7,0-1 1 3,0-3 0 1,0 0 2-1,0-4-10 2,0 1-4-3,0-4-14 4,0-7-4-5,0 0-30 5,0 0-14-5,8-4-30 11</inkml:trace>
    </iact:actionData>
  </iact:action>
  <iact:action type="add" startTime="133823">
    <iact:property name="dataType"/>
    <iact:actionData xml:id="d162">
      <inkml:trace xmlns:inkml="http://www.w3.org/2003/InkML" xml:id="stk162" contextRef="#ctx0" brushRef="#br3">28181 13707 184 0,'-4'-3'71'0,"4"-1"-55"0,-4 1 9 8,0-1 1-2</inkml:trace>
    </iact:actionData>
  </iact:action>
  <iact:action type="add" startTime="133954">
    <iact:property name="dataType"/>
    <iact:actionData xml:id="d163">
      <inkml:trace xmlns:inkml="http://www.w3.org/2003/InkML" xml:id="stk163" contextRef="#ctx0" brushRef="#br3">28161 13683 342 0,'-8'-7'11'1,"1"3"-6"-1,-5-3-4 0,0 4 0 0,-4-1 1 1,1 4 3-1,3 0 0 0,0 0 0 0,4 0 1 0,0 0 1 0,0 4-3 3,5-4-1-3,3 0-3 0,0 0-3 1,0 0 2 18,0 0 0-18,7 0 1-1,-7 0 0 7,0 0-3 0,0 0 2 2,0 0-4-3,0 0-1 5,0 0-4-7,0 0 1 4,0 0-2-1,4 0 2 1,-4 0 3-1,0 0 1 2,0 0 0-1,0 0 4-2,0 0 0 5,-4 0 1-8,0 0-7 6,1 0 0-2,3 0-19 1,-4 0-8-2,4 0-11 10,0 0-7-8,0 0 24 1,-4 0 30-4,4 0 19 6,-4 0 8-7,0 0 5 4,0-4-16-1,0 4-6 0,0 0-14 2,4 0-4-3,0 0 3 4,-4 0-1-10,4 0 0 5,-4 0 5 7,4 0 1-9,0 0 13 10,0 0 7-11,0 0-5 8,0 0-2-5,0 0-11 3,8-3-4 1,0 3-8-3,-4 0-2 3,0-4-2-3,0 4 0 4,0 0 7-5,-4 0 4 3,11 4 11 0,-7-4 5-1,4 0-1 2,0-4 2-3,-4 4-9 4,4 0-2-6,0 0-3 7,0-3 1-7,3-1-4 9,-7 1 0-7,4-1 1 2,-4 1 2-5,-4-4 3 6,0 7 4-2,4-4 0 0,0 1 2 3,0-1-2-5,0 1 0 7,0-4-5-8,0 0-1 7,-4 0 1-7,-4 0 2 3,0 3-1 0,-4 4 0 2,0 0-1 1,-4 4 2-3,-3-1-1 1,-1 4 0-4,4 4-1 8,-4-1 2-9,1 1-1 5,-1 3 2-1,0 0-2 1,4 3 2 0,4 1-6-2,1-1-1 4,7 1-2-4,4-1 0 4,7 0 2-5,1-3 2 6,8-3-6-8,-1-4 1 5,1-4-1-1,0-3 2 1,-1-3-4 1,-3-4 0-3,-4-4-2 4,0 1 2-5,-4-4 2 6,-1 0 2-7,-3 0-1 4,-4 0 1-1,0 4 8 0,0 3 4 1,0 3-3-1,0 1 1 3,0 3-3-5,0 0 0 6,8 7 3-6,-4 0 3 2,0 0-4 1,4 3 1-1,0 1-5 1,0-1 0-1,-1 1-3 2,1-4-1-3,0-1-19 5,0 1-7-6,0-3-19 6,-4-4-9-8,-4 0-36 13,4 0-31-8,4-4 52 1</inkml:trace>
    </iact:actionData>
  </iact:action>
  <iact:action type="add" startTime="135033">
    <iact:property name="dataType"/>
    <iact:actionData xml:id="d164">
      <inkml:trace xmlns:inkml="http://www.w3.org/2003/InkML" xml:id="stk164" contextRef="#ctx0" brushRef="#br3">28271 13585 176 0,'-4'0'66'2,"8"3"-52"-2,-4 1-1 0,0 3-3 0,4-4-1 0,0 4 5 3,0-3 1-3,0-1 3 1,0 4-10-1,0-3 7 0,0 3 2 0,0 0-7 18,0 0-1-18,0-4-1 3,-4-3 0 7,0 7-11-6,0-3-3 9,0 3 7-10,0-7 4 4,0 3-2 1,0-3 0 0,0 4 3 2,0-1 1-5,0 1-1 6,0-1-1-8,-4 4-3 9,0 0 1-9,0 0-4 10,0 0 0-10,4 4 1 4,-4-1 0 1,4 1 0-1,0-1 2 1,0-3-1-1,0 0 2 3,0-4-4-5,0-3 0 6,0 0-1-7,0 0-2 3,0-3-4 1,0-4 0-1,4-3-3 1,0-4 2-1,0 0 3 3,0-4 3-3,0 1 0 0,0-1-1 0,0-3 3 2,-1 0 2-2,5-7 0 0,0 0-1 1,0 4 1-2,4 3 1 3,0 4-3-1,-1 3 0 0,1 7 7-3,0 7 6 7,0 7-8-9,0 3-2 5,-1 4 2-1,1 0 5 0,0 3-3 2,-4-3-1-2,0 0 0 2,3 0-1-4,-3 0-13 7,0 0-4-9,0 0-16 9,-4 0-7-9,0 0-20 5,-4 4-7-1,8-1-20 10</inkml:trace>
    </iact:actionData>
  </iact:action>
  <iact:action type="add" startTime="135664">
    <iact:property name="dataType"/>
    <iact:actionData xml:id="d165">
      <inkml:trace xmlns:inkml="http://www.w3.org/2003/InkML" xml:id="stk165" contextRef="#ctx0" brushRef="#br3">28888 13641 228 0,'4'-11'85'2,"-4"1"-66"-2,-4 3-3 0,4 7-7 4,-4-4-3-4,1 1 1 1,-5-1 3-1,0 1 4 0,-4-1-8 15,0 4 8-14,-3 4 3-1,-1 3-3 3,0 0 0 5,0 3-8-1,-3 1-2 0,3 3-4 1,0 0-1-1,8 0 1 2,1 3 0-3,3-3-3 5,4 0 2-7,4 0 1 8,3 0 0-8,5-4-7 4,4-3-3-1,0-7-1 0,-1-3 1 1,5-4 4-1,-4 0 3 3,-1-3-3-5,-3-1 0 6,0-3 9-7,-4 4 5 4,-4-1 3 0,0 1 3 3,-4 3-3-5,0 0 1-1,0 3-5 4,-4 1-2-3,4-1-5 4,0 4 0-5,0 0-2 6,0 0-2-7,4 7 3 5,4 4 2-3,-1 3 2 2,1 3 1 0,0 4 2-1,0 4 1 3,0 6-1-5,0 4-1 6,0 0-3-7,-1 3-2 4,-3 4 1-1,-4 0-1 0,0 3 0 1,0-3 2-1,-4-7 3 2,-3 0 2-3,-1 0 3 4,-4-4 1-5,-4-6-1 7,1-4-1-8,-1-7-8 3,-4-4 0 1,1-6-8-1,-5-4-3 1,-4-7-5-1,-3-4-2 2,0-3 5-3,-1-7 3 5,5 0-4-7,3-6 1 4,0-1-18-1,5-4-6 0,7 1-32 1,4-4-11-1,8-7-12 8</inkml:trace>
    </iact:actionData>
  </iact:action>
  <iact:action type="add" startTime="136374">
    <iact:property name="dataType"/>
    <iact:actionData xml:id="d166">
      <inkml:trace xmlns:inkml="http://www.w3.org/2003/InkML" xml:id="stk166" contextRef="#ctx0" brushRef="#br3">29006 13278 212 0,'-8'10'79'0,"8"-6"-61"0,0 6 10 7,0-10 3 0,4 7-17 1,0 3-2-1,0 4 5 1,-4 7 6 0,12 4-12-1,-4 10 5-6,0-4 4 9,0 1-7-5,3-1 0 2,1 0-7 0,0 1-4 0,0-4-6 1,0 0 0-1,-1-4-11 2,-3 1-6-3,0-4-10 4,0-4-4-5,-8-3-16 6,0 0-8-7,0-3-37 11</inkml:trace>
    </iact:actionData>
  </iact:action>
  <iact:action type="add" startTime="136724">
    <iact:property name="dataType"/>
    <iact:actionData xml:id="d167">
      <inkml:trace xmlns:inkml="http://www.w3.org/2003/InkML" xml:id="stk167" contextRef="#ctx0" brushRef="#br3">29211 13655 188 0,'7'0'71'1,"5"3"-55"-1,0 1 2 0,-4-4-3 0,4 3-4 2,3-3 1 7,1 4 2-4,4-4 2 7,3 0-9-7,1-4 0-4,0 1 3 4,-1-4-2 2,-3 0 3 0,-4 0-11 2,-1 0-2-2,-3 0 1 4,0 3 2-7,-4 1 4 5,0-1 4-3,-5 1 0 2,1-1 2-2,0 1-2 2,-4-1 0-1,0 1-3 1,-4-1-1 1,0 1 1-3,-3-1 1 4,-1 4-6-4,-4 0 0 4,4 4-1-6,-4-1 0 4,-3 4 0-1,3-3 2 1,-4 3 1 1,0 0 3-3,1 0-3 3,-1 0-2-4,4 0-3 8,0 3 1-10,1-3 1 10,-1 7 0-2,8 4-3 3,4 3 2-5,0 0 3-3,8 0 1 4,3 3 3-5,1-3 3 6,4 0 2-7,0 0 1 3,3-4-4 1,5 1-3-1,0-8-2 2,-1-6-3-3,1-4-19 4,-5-4-10-5,1-3-23 6,-8-3-9-7,-4-1-61 11</inkml:trace>
    </iact:actionData>
  </iact:action>
  <iact:action type="add" startTime="140353">
    <iact:property name="dataType"/>
    <iact:actionData xml:id="d168">
      <inkml:trace xmlns:inkml="http://www.w3.org/2003/InkML" xml:id="stk168" contextRef="#ctx0" brushRef="#br3">24738 14433 104 0,'0'-3'38'2,"4"3"-29"-2,0-4 25 4,-4 1 11 6,4-1-9-4,0-2-1 4,-4-5-11-5,0 1-5 2,0-1-11 1,-4 1 4-8,-4-1 1 7,0 4 0 1,-3 4 2-1,-1-1-2 3,0 4 0-5,-4 4 1 5,1-1 2-5,-1 1-3 7,0-1 0-9,0 4-3 5,1 0-1-1,3 0-5 1,0 4-1 0,4 3-3-1,0 3-3 3,4 4 2-5,4 3 0 2,4 1 1 2,4 3 0-3,4 0-3 2,0-4 0-1,4 1 2 1,-1-4 0-2,1-11-2 5,0-6 0-6,-4-1-1 6,3-10 3-7,-3 4 0 8,0-15 1-9,-4 4 2 5,-4 0 1-1,0-3 1 1,-1 6 0 0,-3 1-2-1,0 3 1 3,0 0-2-5,0 3 2 6,0 1-2-7,0 3 2 3,0 0-2 1,0 0 2-1,4 7-2 1,0 0 2-1,4 0 0 2,-4 0 1-3,4 3-2 5,0 4-2-7,0 0 1 8,0 4-1-9,-1 10 0 5,1-8 2-1,0 5-3 2,4-1 0-1,0 1 1-2,-4-1 2 4,-1 4 1-5,1 0 1 6,-4 0-5-7,-4 0-1 4,-4-4 7-1,0-3 4 0,-3 0 0 1,-1-3 2-1,-4-8-6 2,0-3-3-3,-4-3-1 4,5-4 1-5,-5-4-3 7,0-3-2-9,0-3-12 6,5-4-5-3,-1 0-9 2,0-4-3 0,4-3-24-1,4-3-9 3,4-4-52 6</inkml:trace>
    </iact:actionData>
  </iact:action>
  <iact:action type="add" startTime="141151">
    <iact:property name="dataType"/>
    <iact:actionData xml:id="d169">
      <inkml:trace xmlns:inkml="http://www.w3.org/2003/InkML" xml:id="stk169" contextRef="#ctx0" brushRef="#br3">24998 14350 208 0,'-8'7'79'2,"8"-4"-61"-2,0 4 12 0,0-3 2 0,0 3-11 0,0-4 1 1,4 4 0 0,0 0 1 6,4 0-12 3,-1 0 4-10,5 3 3 5,0 1 1 4,0 3 3-3,0-4-12 5,-1 4-6-7,-3 4 0 8,0-1-1-8,-4 8-4 4,0-4 1-2,0 0-2 2,0 0 0 1,0-7 4-3,0 0 1 7,0-14-4 3,0-7-1-14,-4 0 1 5,-4-4-2 0,4-3-1 0,-4-3-2 1,0-1 1-1,0 1 1 3,0-1 2-5,0 1 1 7,4-1 1-9,0 1-3 10,0-1 0-7,4 4 4 1,4 1 1-1,0 2-5 1,-1 1 0 1,5-1 1-2,-4 4 3 4,0 0-11-4,0 4-3 4,4-1-23-6,-5 1-7 4,5-1-34 0,-4 1-14-2,4 6-3 10</inkml:trace>
    </iact:actionData>
  </iact:action>
  <iact:action type="add" startTime="141678">
    <iact:property name="dataType"/>
    <iact:actionData xml:id="d170">
      <inkml:trace xmlns:inkml="http://www.w3.org/2003/InkML" xml:id="stk170" contextRef="#ctx0" brushRef="#br3">25249 14454 192 0,'4'7'71'0,"4"-3"-55"0,0-1 9 1,0-3 1-1,4 0-9 1,-1-3-2-1,5-1-4 0,4-3 0 1,-1 0-6 1,1-3 6-2,0-1 2 0,-1 4-4 1,-3 1-1 1,-4-1-4-2,0 3-1 0,-5 1 8 0,-7-1 2 0,-3 1-4 0,-1-1-1 2,-4 4 0 5,0 0 2 1,-4 0-1 0,0 0 0 3,-3 4-3-7,-1-1-1 6,0 4-3-6,4 4 1 8,1 2 0-9,-1 5 1 5,4-1-5-1,4 4-1 3,0 0 3-3,4 0 3-1,4 0-6 5,4 0 0-7,4 4 0 9,-1-4 1-9,5 3-15 6,4-7-4-5,3-6-19 1,5-4-5 2,-1-4-4 0,5-6 2 0,3-4 2-2,-3-7-1 4,-1-3 8 7,-3-8-11-13,-5 4 14 4,-3-3 31-1,-1-4 16-1,-3 0 22 3,-4 3 8-3,0 1 4 4,-4 3 1-5,-4 3-9 7,-1 8-4-8,-3 0-19 4,0 3 3-8,0 3 4 7,-3 4-8 0,3 0-3 0,-4 7-3 2,0 0 1 1,0 4-3-6,0-1 1 6,0 4-1-5,0 3 1 6,-4 1-2-7,4 3-1 3,4 3-3 1,0 1-2-1,4 3-2 2,4 0-1-3,0 0 4 4,4-8 1-5,-1-6 0 6,1-3-2-7,4-8-2 5,0-6 1-3,-1-4 1 2,1-7 0-1,-4-3 2 1,0-4 1 0,-4 0-1-1,-1 0-2 3,-3 3 1-5,-4 1 1 7,0 3 8-9,0 3 3 4,0 4-6 1,0 4-2 0,0 3-3-1,0 0-2 0,0 7 7 3,4 3 5-5,0 1-4 6,0 3 0-6,4-4-4 3,0 8-1-2,0-1-1 2,0 1-2-1,-1 3-2 1,1-4 1 1,0-3-15-3,0 0-4 4,0-7-19-5,0-4-5 7,3-6-23-9,1-4-8 5,4-7-37 7</inkml:trace>
    </iact:actionData>
  </iact:action>
  <iact:action type="add" startTime="142564">
    <iact:property name="dataType"/>
    <iact:actionData xml:id="d171">
      <inkml:trace xmlns:inkml="http://www.w3.org/2003/InkML" xml:id="stk171" contextRef="#ctx0" brushRef="#br3">26075 14220 264 0,'-12'7'101'1,"12"4"-78"-1,4-4 4 0,0-4-1 0,0 4-15 1,3 0-1 0,1 0 3-1,0 4 1 0,4 3-7 0,0 3 2 1,-4 1 2-1,-1 3-4 1,1 0-2-1,0 3-2 0,0 4 0 4,0 0-2 9,-4 3 2-8,4-3-7 1,-4 0 1 1,-1 0-8 0,1-7-3 2,-4-7-8-2,-4-3-1 2,1-4-10-4,-1-14-2 6,-4-4-5-6,-4 1-3 2,0-4 8 1,-4 0 6-2,1-4 26 3,-1 1 13-3,4 3 18 4,0 3 8-4,5 1-6 5,-1 3-3-7,8 0-13 8,0 0-6-10,8 3 1 8,3 1 4-4,5-1-1 1,4 1 3 2,7 3-2-2,5 0 0 2,-1-4-7-3,1 1-2 6,-9-1-2-5,9 1 1-2,-5-1-2 12,-3-3-1-15,-5 4 1 2,-3-4 1 2,-4 0 1 2,-4 0 1-2,-4 4 0 4,-4-1 0-6,-4 4 0 9,0 0 0-10,-4 4-2 5,0 3-2-1,0-1 1 0,0 1 1 2,0 4 1 0,1 3 3 1,3 3-1-6,0 1 0 7,4-1-6-8,4 1-1 9,0-1 1-9,7 1 0 3,1 3-2 3,4-7 0-2,0-4-12 2,-1 1-5-3,5-1-3 5,-4-10-1-7,3-3 0 8,-3-8 0-9,0 4 5 5,-4-7 3-1,-1 0 8 2,-3-3 2 0,0-1 4 0,-4 1 3-3,-4 3 6-1,0 0 4 6,0 3 7-7,0 4 3 4,0 4-2-1,0 3 1 0,0 0-5 1,4 7 1-1,0 3 0 2,0 1 2-2,4-1-1 5,0 4 1-9,-1 0-5 9,1 0 0-8,0 0-6 3,0-3 1-1,-4-1-7 2,0 1-1 0,0-1 0-1,-4 4 0 2,4-7 2-3,-4 0 1 5,0-7-4-3,0 0 1-4,4-3 2 6,0-1 3-4,0-6 0 1,-1-4 0-1,1 0-1 3,0-4 0-3,0-3-2 5,0 0-2-7,0 0-2 7,0 0-1-7,4 4-1 5,-4-1 3-3,4 4 0 3,-4 4 1-2,3-1 0 0,1 5 0 3,0-1 0-4,4 3 0 4,0 1 0-6,0-1 0 3,-1 1-9 1,1-1-2-1,-8 1-21 1,0-1-6-1,0 1-16 2,-4-1-4-2,-4 1-46 8,0 3-42-6,-8 3 57-3</inkml:trace>
    </iact:actionData>
  </iact:action>
  <iact:action type="add" startTime="143943">
    <iact:property name="dataType"/>
    <iact:actionData xml:id="d172">
      <inkml:trace xmlns:inkml="http://www.w3.org/2003/InkML" xml:id="stk172" contextRef="#ctx0" brushRef="#br3">27132 14154 184 0,'-8'0'71'4,"8"4"-55"-4,-4 3 15 6,4 0 3-4,0 0-4 8,0 0 2-5,4 0-5 3,0-1 1 0,4 1-16 0,-1 4 2-8,1 3 0 8,0 0-3-2,0 3-1 5,0 4-6-8,-4 4-3 6,4 6 0-3,-4 4-1 2,0 4-3 0,3-1 2-1,1 0-6 2,-4-6 0-3,0-1-8 8,0-6-1-13,-4-8-22 7,0-6-8-1,-4 3-40 8,0-14-48-7,0-14 38 0</inkml:trace>
    </iact:actionData>
  </iact:action>
  <iact:action type="add" startTime="144291">
    <iact:property name="dataType"/>
    <iact:actionData xml:id="d173">
      <inkml:trace xmlns:inkml="http://www.w3.org/2003/InkML" xml:id="stk173" contextRef="#ctx0" brushRef="#br3">27014 14364 268 0,'0'7'101'2,"4"0"-78"-2,4 0 0 0,-1-4-4 0,5 1-11 1,8-1-2 0,0-3-6 0,3 0 0-1,1-3 0 0,3-4-20 0,1 0-9 5,-5-4-10 28,-3 1-3-28,0-1-32-5,-5 1-39 0,-3-4 37 6,-4 3 189 24,-8-6-36-21,0 3-4-3,0 3-33 7,0 4-17-11,0 4-4 6,4-1-3 0,-4 4-8-1,4 7 10-7,4 0 5 7,3 0 2 1,1 4 0 1,0 3-8-3,4 0-2 3,-1 3-5-3,1 1 1 2,0 3-8-1,0 0-2 2,-1 3 1-1,1 4 1-3,-4 0-4 4,0 3 1-3,-4 1-2 5,-1 3 0-7,-3-4 2 8,4-3 2-9,0-4-1 6,-4-6-1-3,0-4-4 2,-4-7 0 0,0-7-5-1,0-4-1 3,0-3 0-4,0-7 1 5,0-3 6-8,4-4 1 5,-4-3-1-1,0-1 2 1,0 1 1-1,0-4 2 1,0 3 3 0,0 1 4-2,0 3-4 5,0 3-1-7,4 4-2 9,0 1 1-8,4 2-4 1,-1 4 0 3,1 0 3-4,0 4 1 3,0-1 3-1,0 4 3 2,0 0-2-3,0 4 1 5,-1-1-3-7,1 4 2 4,0 0-2-1,0 4 2 0,0-1 0 1,-4 0 1-1,4 1-4 3,-4 3-3-5,0 0 0 7,-1 0-1-5,-3 0-3 5,0 3 2-11,0 1 1 6,0-1 2-1,0-3-14 2,0-3-5 0,0-1-9 0,0-10-1 0,4 4-17 0,0-4-7 2,4 0-32-5,0-4-14 3,8-6-2 5</inkml:trace>
    </iact:actionData>
  </iact:action>
  <iact:action type="add" startTime="145092">
    <iact:property name="dataType"/>
    <iact:actionData xml:id="d174">
      <inkml:trace xmlns:inkml="http://www.w3.org/2003/InkML" xml:id="stk174" contextRef="#ctx0" brushRef="#br3">27882 14364 232 0,'-19'-11'88'1,"11"11"-69"-1,-4-3-7 0,8 3-7 0,0-4-7 0,0 4 0 16,0-3 19-16,0 3 9 1,-4 0-13 7,5 0 8-8,-5 3 6 7,0 4-11 3,4 0-1-4,0 0-7 3,0 7-3-2,0 4-2 0,0 2-3 1,0 1 1 0,4 4 1-2,0-1-3 2,4-3 0 0,4-3 3-2,0-1 1 4,4-3 1-4,-1-7 0 5,1-3-9-5,4-8-2 2,0-3-1-2,-1-7 0 5,1-3 0-6,-4-1 2 4,0-3 4 0,-4 4 1-7,-4-1 3 9,-4 4 1-7,0 4 7 8,0 3 4-9,-4 3-3 5,4 4-1-1,-4 4-4 1,4 3 1 1,0 3 0-3,0 4 1 4,4 0-4-5,0 0-1 6,-1 0-3-7,1 0-1 4,0-3-17-1,0-1-8 0,0-3-17 2,-4 0-6-3,0-7-14 3,0 0-3-4,4-3-30 11</inkml:trace>
    </iact:actionData>
  </iact:action>
  <iact:action type="add" startTime="145613">
    <iact:property name="dataType"/>
    <iact:actionData xml:id="d175">
      <inkml:trace xmlns:inkml="http://www.w3.org/2003/InkML" xml:id="stk175" contextRef="#ctx0" brushRef="#br3">28000 14350 272 0,'-4'10'101'3,"4"1"-78"-3,8-1 6 0,-4-3 0 1,4 4-7 1,0-1 1-2,4 0-6 1,-1 4 0-1,5 0-10 0,0 0 0 0,-4 0 3 1,3 4-2 17,-7-1 3-17,0 1-6 3,-4-1-3 4,0-3-4-1,-4-3-1 2,4-1 4-3,-4-3 3 4,0-7-3-5,0 0-1 2,4-3-13 8,0-8-2-7,0-3-2-1,0-3 1 2,-1-1 2-3,-3-3 6 4,0 0 2-5,0 4 4 7,0-4 1-9,4 3 3 5,0 1 3 0,0 0 0 3,4 3 2-4,0 0-6-1,0 0-1 4,4 3 2-3,-5 4 1 4,5 4 3-10,-4 3 1 6,0 3 1 0,0 4 0 0,0 4 0 2,0 3 2-3,-1 0-1 4,1 0 2-5,0 0-4 6,0 3 1-7,0 0-5 8,0 4-2-8,-4-3 0 4,0-1-1-1,0 1-5 0,-4-4 1 1,0 0-22-1,0-4-8 7,0-3-25-13,0-7-8 11,3 0-63-1</inkml:trace>
    </iact:actionData>
  </iact:action>
  <iact:action type="add" startTime="146283">
    <iact:property name="dataType"/>
    <iact:actionData xml:id="d176">
      <inkml:trace xmlns:inkml="http://www.w3.org/2003/InkML" xml:id="stk176" contextRef="#ctx0" brushRef="#br3">29183 14280 208 0,'-4'-11'79'0,"4"4"-61"0,0 0-1 6,0 4-5 5,0-1 3-7,0-3 2 3,0 0 7 1,-4 0 5-1,0 0-16 3,-4-3 11-10,1 3 5 6,-5-3-4 4,-4-1-2-6,-4 1-11 8,1-1-5-8,-5 4-9 4,1 4-1-1,-1 3 3 1,0 0 2-1,5 7 2 1,-1 3 2 1,1 1-1-4,-1 3 2 7,4-1-6-8,0 1-1 4,5 4 0-1,3-1 0 0,0 4 0 1,8 0 0 0,4 0 0 0,4 0 2-2,4-3-3 5,3-4 0-7,5-4 1 8,3-3 0-9,5-7-5 5,3-3-1-1,1-4 0 2,-1-4 4-2,1-3-1 0,-5-3-1 3,-3 3 3-5,-8 0 0 5,-1 0 7-5,-7 3 4 6,0 4-1-7,-8 4 0 3,0 3-5 1,0 0-3-1,-4 3 0 2,4 4 1-3,0 0 5 4,0 4 4-5,0 3 0 7,0 3 3-9,4 4-1 6,0 0 0-3,-4 4-10 2,0-1-1 0,0 7-2-1,0 1 2 1,0 3-3-1,0 0 0 3,0 3-1-5,0-3 0 7,0-7-11-9,0-4-5 4,0-6-12 1,0-4-4-1,4-7-22 2,-4-4-7-3,4-13-74 9</inkml:trace>
    </iact:actionData>
  </iact:action>
  <iact:action type="add" startTime="146992">
    <iact:property name="dataType"/>
    <iact:actionData xml:id="d177">
      <inkml:trace xmlns:inkml="http://www.w3.org/2003/InkML" xml:id="stk177" contextRef="#ctx0" brushRef="#br3">29615 14213 188 0,'-23'7'71'1,"11"-3"-55"-1,-4-1 9 1,12 1 1 0,-3-1-6 0,-5 1 0 6,0 3 9 0,0 0 3 2,0 3-16-3,1 4 6-5,-5 4 5 8,0 3-11-4,4 7-1 2,1 0-7 1,-1 3 0-1,4 4-5 1,4 3 0-1,4 1-1 2,4 3 1-3,4-4 0 4,4 1 3-4,3-8 1 5,5-3 1-7,4-7-2 4,3-4-1-1,4-3 1 0,5-3 1 1,-1-8-6 2,1-3 0-4,3-7 1 0,-8-7 1 4,1-7-1-4,-13-7 1 5,-3-3 0-7,-12-4 3 3,-4-7-3 0,-8 0-2 0,-4-3 4 2,-3 3 4-2,-5 4-3 2,-4-1-1-3,-3 4-5 5,-1 11 0-7,-3 3-13 4,7 3-5-1,1 8-3 1,-1 3-1-1,1 0-9 0,3 3-5 2,4 4-14-2,1 4-6 3,3 3-69 5</inkml:trace>
    </iact:actionData>
  </iact:action>
  <iact:action type="add" startTime="147589">
    <iact:property name="dataType"/>
    <iact:actionData xml:id="d178">
      <inkml:trace xmlns:inkml="http://www.w3.org/2003/InkML" xml:id="stk178" contextRef="#ctx0" brushRef="#br3">30079 14000 200 0,'-12'-7'74'1,"8"7"-58"-1,-7 0-2 6,7 4-3 1,-4-4-2 1,4 3 5-1,-4 1 7 1,0 3 7 1,0 3-15-3,0 4 6-5,1 0 2 9,-1 0-5-7,4 4-1 7,0 3-7-4,-4-4 0 2,8 1-10-1,0-1 0 1,8 1 2 0,-4-4 2-2,4-1 4 5,0-2 1-7,3-4-1 8,5-4 1-9,-4-3-4 5,8-3 0-1,-5-4-1 1,-3-4 1 0,-4 1-2-1,0-4-1 2,-4 0 14-2,-4-3 5 5,-4 3-7-8,0 0-2 2,-4 0-6 1,0 0-3 0,0 3-14 1,-4 1-4-1,-3-1-13 2,-1 4-4-3,0 7-20 5,-7 0-7-7,-1 18-59 11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4:48:36.87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act:action type="add" startTime="390">
    <iact:property name="dataType"/>
    <iact:actionData xml:id="d0">
      <inkml:trace xmlns:inkml="http://www.w3.org/2003/InkML" xml:id="stk0" contextRef="#ctx0" brushRef="#br0">8158 9234 36 0,'0'0'16'3,"8"3"-12"-3,0-10 9 0,-8 7 7 7,0 0 0 3,0 0 3-5,0 0-7 3,0 0 1-1,3 0-4 3,-3 0 2-5,8 0-4 6,-4 0 1-7,4-3-7 9,0 3-1-9,0-4-2 2,0 4 3-5,0-3 1 6,-1 3 0 0,1-4-1 1,-4 1-1-1,4-1 0 2,0 4 0-2,0-3 2 3,0-1-10-6,-1 4-4 4,1-3 10 1,4-1 8-4,0 1-5 4,-4-1-2-3,0 1-2 4,0-1-1-4,-1 1 2 3,1-1 1-3,4 1-1 7,0-1 1-9,-4-3-2 2,0 4-1 1,-1-1 1 0,1 1 1 1,0 0-1 0,0-1-1 1,0 1-2-3,4-1 1 4,-5 1 1-6,1-1 2 5,0 1-1-2,0-1-1-1,0 1-2 4,0-1 1-4,0 1 1 2,-1-1 0-1,1 1 0 3,0-1 2-4,0 1-1 4,0-1-1-6,-4 1 1 5,0 3-1-3,-4 0 0 1,4 0 0 2,-4 0 2-3,0 0 1 3,0 0-1-2,4 3-2 3,-4-3 1-5,0 0 1 6,4 4 3-7,-4-4 4 2,4 7-4 3,-4 0-3-2,0 0-1 2,0 0 1-2,0 0-1 1,0 0-1-1,0 0 1 3,0 3 1-6,0 4-1 5,0-4-1-3,0 1 1 2,0-1 1 1,0 4 1-3,0 0 1 3,0 4-5-3,0-1 1 4,0 1 0-5,0-1 0 7,0 1 0-9,0 3 0 4,0 0 0 1,0-4 0-1,0 0 0 8,3 1 0-5,1-8 2-5,0-3-1 6,0 0 2-6,-4-7-11 3,4-3-86 14,4-4-35-15,-8-7 61 4</inkml:trace>
    </iact:actionData>
  </iact:action>
  <iact:action type="add" startTime="1754">
    <iact:property name="dataType"/>
    <iact:actionData xml:id="d1">
      <inkml:trace xmlns:inkml="http://www.w3.org/2003/InkML" xml:id="stk1" contextRef="#ctx0" brushRef="#br0">8492 9174 52 0,'-8'4'19'1,"4"-1"-15"-1,0 4 1 4,4 0 2 6,0 0 0-5,-4 0 1 3,0 4 7-1,0-4 4 2,0 0 2-2,-3 3-1 0,3-3-4 3,-4 4-2-6,0-4-6 9,0 0 0-11,4-4-3 6,-4 1 0-1,4-1-3 2,0 1-2-8,0-4 1 6,1 7-1-1,-1-4 0 3,0 1 2-3,0 3 1 5,0-4-4-6,0 4 1 2,-8 0-2 0,4 0 0 0,0 4 4 2,1-1 3-3,-1 4-4 3,0 3-3-2,-4 1 3 3,-4-1 1-5,4 1-3 9,-7-1 1-12,-1 1 0 5,1-1 0 1,-5 1 0-1,4-1 0 0,1 1 0 2,-1-1 0-1,-4 1 2-2,5-1 1 4,-5 4-1-4,1 0 1 1,3 0 2 0,-4 0 2 0,1 3-8 1,3 1-1 0,1-1 0 0,-5 8 3-2,4-5 0 4,-3 1 2-5,-1 7-2 7,1 0-1-8,-1 4 3 3,-4-1 0 0,-3-3-1 1,-8 0-2 0,-5 3 1-1,1 1 1 1,-4-1-1-1,4 4-1 3,0 0 1-5,3 0-1 3,1 0 2-1,0 7 1 0,-4 0 1 1,7-1 2 0,1 1-3 0,-1-3 0-2,-3-1-3 4,-8-3-1-4,0 0 1 4,-4-4 0-6,4 1 2 4,-1-1 3 1,1 4-2-3,4 0-2 2,4 0 0-1,-1 7-1 1,5-4 0-1,0 4 0 3,-1 0 0-5,-3-4 0 3,-4 1-3-1,-8-4 2 0,3 0 1 1,-3-1 2 0,0-2-1 0,4 3 2-1,-4 0-4 2,8 0 0-3,4-1 1 4,-1 8 0-5,1-3 0 3,4-1 2-1,-5-3-3 0,1 0-2 1,-8 0 2 0,0 0 2 0,-8-4 0-2,4 4 2 4,-1 0-2-4,5 0-1 5,4 0 1-7,4 0 1 2,-1 0-3 3,5 3 0-2,0 0-1 1,3-6 0-1,1 3 2 2,-1-4 2-3,1 1-3 4,0-5 0-5,-9-2 1 4,1-1 2-4,-4 1-3 3,7-1 0 0,1-3 1-1,0 0 2 1,-1 0-3-1,5 0 0 3,3 0 1-5,1 0 2 7,-5 3-3-8,5 4 0 2,3-3 1 3,1-4 2-2,-1 3-3 1,4-3 0-1,5-4-1 1,-1 1 0-1,-4-1 4 3,5-3 3-5,-1 0-4 3,0-3-3-1,4-1 1 0,-3 1 2 1,-5-1 0 0,4 0 2 0,-3 1-4-1,-5-1 0 2,4 1-1-3,-7-4 0 5,7 0 0-7,-3 0 0 2,-1 0 4 3,4 0 1-2,5-4-1 1,-1 1-2-1,4-1-2 2,4-3 1-3,0 0 1 4,5 0 0-6,-1-3 0 9,4-4 2-10,4 7-3 4,3-7-2 1,1 3 2 0,0-3 2-1,4 0 0 11,4 0 2-18,7 0-4 5,-3-3 0 7,3 3 1-9,1 0 0 3,4 0-3 3,-1 0 0-2,1 0 4 1,-5 0 1-1,5 0 2 2,-1 0 0-3,1 3-5 5,-1-3 1-7,1 3 0 8,3 1 2-8,5-4-3 2,-1 3 0 2,12 1 3-1,4-1 1 2,0 4-1-2,4 0 1 2,0 0-2-3,-4 4-1 5,-7-1 1-7,-1 4 1 3,0-3-1 2,-4 10 2-3,8-7-4 3,1 3 0-4,7 1 3 6,4-1 1-6,7-3-1 6,-3 0 1-7,-4 0 0 8,-8 0 1-9,0-4-2 5,1 4-2 0,-1-3-2-1,8-1 1 2,3-3 1-3,13 0 2 4,4 0 1-5,-12 4 1 6,-5-4-2-7,-3 0 1 3,-4 0-4 1,0 0 0-1,0 0 1 1,4 0 2 0,4 0-1 1,12 0 2-4,-4 0-2 5,-8 0-1-5,-8-4 3 7,-4 1 0-9,-4 3-1 5,0 0 1 0,0 0-2-1,4 3-1 1,8 4-2-1,8 0 1 2,0 0 1-3,-4 0 2 5,-8 0-3-7,-4 0 0 3,-4 0 1 2,-4 3 0-3,0 1 2 2,-3-1 1-1,3 1 1 2,0-1 0-3,4 1-2 5,8-1-2-7,4 1 1 8,0-1-1-9,0 0 0 5,-8 8 2 0,-4-4-3-1,-3 0 0 1,3-4 1-1,-4 1 0 2,0-1-3-2,0-3 2 3,5 0 3-6,3 0 1 4,8 0-1 0,4 0-2-2,-4 0-2 3,-8 0 1-2,-4-4 1 1,-4 1 2-1,0-1-3 2,-3 1 0-3,3 3 1 5,0-4 2-7,4 4-3 3,0 0 0 1,4 0 1-1,4 0 0 1,0 0 0 0,-3 0 2 0,-5 0-3-1,-4 0 0 3,0 0 1-6,-4 0 2 4,1 0 3 0,-1 0 2-2,4 0-8 3,4 0-4-2,1 0 3 2,7 3 0-3,-4-3 2 3,4 0 0-4,-4 0 0 7,-8 4 2-8,0-1-1 3,-3 1-1 1,-5 6 1-1,0-7-1 1,1 1-3 0,-1-1 2 0,0 1 1-1,1-4 2 3,7 0-1-5,-4 0-1 3,5 0 1-1,-5 0-1-1,0 0-3 3,-3 0 2-2,-1 0 1 1,-8 0 2-1,1-4-1 2,-5-3-1-3,1 0 1 6,-8-3-1-9,0-4 0 5,-1 3 2-1,-3-3-1 0,-4 0 2 2,0-3-4-1,0-1 0 0,-4 1 3-2,-1-1 1 4,-3 1-1-6,0-4-2 8,0 0 1-8,-3-4 1 2,-1-3-3 3,-4 4 0-3,0-8 1 4,0-3 0-4,0 0 0 4,0 0 2-5,0-3-1 6,-3 3-1-7,3 3-2 4,-4 5 1-1,4 2 1 0,-4-3 0 1,1 4 0 0,3 3 0 1,0 3 0-3,4-3 0 3,0 0-5-3,0 4 1 5,4 3 2-7,0-4 3 2,0 4 0 3,0 0-1-2,4-3 1 2,-4 3 1-3,8 0-1 3,-4 7-1-3,0 0 1 5,4 0-1-7,-1 0 2 5,-3 3 3-3,4 1-2 1,-4 6 0 1,4-3-3 0,0 3-1 0,0-3 3-1,0 0 1 3,-1 4-1-5,1-4 1 6,4 0-4-7,-4 0-2 3,0 0 2 1,0 0 0-1,0 0 1 2,-1 0 2-1,1 0-3 0,0 0 0-3,0-4 1 6,-4 1 2-7,0-1-1 5,-4 0 2-3,0 1 4 2,0-1 4 0,0 1-2-1,-4-1 2 1,0 1-4 0,-4-1-2 0,-4 1-2-2,1-1 0 5,-1 1-2-7,-4-1-1 3,0 1 1 0,-3-1 1 1,-9-3-1 1,1 4-1-3,3-4-2 4,-3 0-1-5,-1 0-16 6,4 0-7-7,5-4-29 9,3 1-12-11,12-8-38 14</inkml:trace>
    </iact:actionData>
  </iact:action>
  <iact:action type="add" startTime="5928">
    <iact:property name="dataType"/>
    <iact:actionData xml:id="d2">
      <inkml:trace xmlns:inkml="http://www.w3.org/2003/InkML" xml:id="stk2" contextRef="#ctx0" brushRef="#br0">7230 10498 72 0,'-8'7'27'1,"8"0"-21"-1,-3 0-4 5,3 0-1 1,0 3 5 2,0 1 6 0,0-1-4-1,0 1-2 2,3-1-3-2,1 1 0 2,0-1 2-3,0-3 2 1,4 0 1 1,0-3 0-2,0 3-2 2,0-7-1 0,0 0-6 0,-1 0 1-2,1-7 6 4,0 0 6-5,0-4-6 6,-4-3-1-7,0 0-3 5,-4 0-2-3,0-3 1 2,-4-1 3-8,-4 4 2 8,-4 0 6-1,0 4 5 1,-3 3-5 0,-1 3 1 2,0 4-6-4,-3 7 1 4,3 4-5-7,0 3 0 4,4 3-3 2,-3 4-1-2,3 4 1 1,4-4 2-1,4 3-1 2,0-6-1-3,4-1 1 5,4-3-1-7,4 0 0 5,0-4 2-3,4 1-1 1,-1-4 2 1,5-4-2 0,0-3-1 0,0-3 1-1,-1-1 1 2,1-6-1-3,-4 0 2 5,-4-8-2-7,0 1 2 2,-5-4-2 3,-3 0 2-2,0 0-4 2,-3 3 0-3,-5 1 1 3,0 3 2-3,-4 3 1 4,0 1 1-5,0 3-2 7,1 7-2-9,-1 3 1 4,4 8-1 1,0 3-3 0,0 3 2 0,4 1 1-1,4-1 0 2,0 1 0-3,4-1 0 5,0 1 0-7,4-1 0 2,0-3 0 3,4-3 0-2,3-1-3 1,1-7 2-1,0-3 3 2,0-3 1-3,-1-4-1 5,-3-3 1-7,0-8-2 8,-4 1 2-9,-8-1-2 4,-4 1 2 1,-4 3-2 0,-4 3-1 0,0 4-2-1,-3 4-1 2,-1 10 2-3,0 3 0 5,4 1-10-7,-3 6-5 3,-1 1-65 8,8-4-37-7,4 0 51-1</inkml:trace>
    </iact:actionData>
  </iact:action>
  <iact:action type="add" startTime="7489">
    <iact:property name="dataType"/>
    <iact:actionData xml:id="d3">
      <inkml:trace xmlns:inkml="http://www.w3.org/2003/InkML" xml:id="stk3" contextRef="#ctx0" brushRef="#br0">6716 9621 64 0,'3'7'27'1,"1"-3"-21"-1,0 3 1 4,0-4-2 7,0 4 10-7,0 0 5 5,-4 0 1-3,4 4 2 1,0-1-9 2,0 4-3-2,4 0-6 1,-4 4-4 0,4-1 0 0,3 1 1-8,1 6 3 5,0-3-4 7,0 3-1-8,-1 1 0 3,1 3 0 1,0-4-3 0,0 4 2-1,0-7 1 2,-5 0 0 0,1-7 2-3,0 0 3 3,-4-3-2-3,0-4-2 2,-4-7 0-2,0 3 1 0,-4-3-1 3,0-3-1-1,-4-4 3 0,0 0 0-1,-3-4-4 1,-1-3 1-2,0-7 4 5,0 0 5-7,-3-7-7 5,-1 0-1-3,0 0-1 1,0 0 2 2,5 1-3-2,-1 2-2 2,0-3 4-3,4 7 3 4,0 0-6-5,1 0 0 6,3 4 4-7,0-1 6 2,0 4-4 4,4 4-2-4,0-1 1 2,0 1 0-1,4-1-4 2,0 1 1-3,3 0 0 5,1-1 2-7,0 1-1 8,4 3-1-9,0 0 5 4,3 0 1 2,1 0-2-2,0 0-1 1,4 3-1-1,-1 1-2 3,1 3 1-5,-4 3 1 6,3 1-1-7,-3-1 2 3,0 4-2 2,-5 0 2-3,-3 4 2 3,-4-1 4-3,-4 1 0 3,-4 3 0-2,-4 3-3 3,-3 0-1-6,-5 1-3 8,4-1-2-9,-4 1 1 5,1-1-1-1,-1-3-3 1,0 0 0 1,4-3 4-3,1-4 1 4,3 0 0-4,0-4 1 4,4-3-4-6,0 0 0 3,4-3-1 1,4-1-2-1,4 1 0 2,4-1 3-2,-1 1 0 1,5-1 1-1,0 1-3 3,7-1 2-6,1 1-1 9,0-1 0-10,-1 4 0 4,5 0 0 0,-5 0 2 1,1 4 0 0,-4-1 0-1,-5 4 0 2,1 4 2-3,-4-1 1 5,0 4-4-7,-5 7 1 3,-3 0 2 1,0 0 1-1,-4 0-1 1,-4 3 1 0,-3 1 2 0,-1-1 4-1,-4-3-2 3,-8-3 1-5,-7-1-3 7,-1-3 2-9,1-3-4 4,-1-1-2 1,1-3 4-1,-1-3 1 1,5-4-16 0,-1 0-7 1,4 0-25-3,1 0-11 6,3 0-38-2</inkml:trace>
    </iact:actionData>
  </iact:action>
  <iact:action type="add" startTime="9110">
    <iact:property name="dataType"/>
    <iact:actionData xml:id="d4">
      <inkml:trace xmlns:inkml="http://www.w3.org/2003/InkML" xml:id="stk4" contextRef="#ctx0" brushRef="#br0">4444 13260 80 0,'-8'21'33'2,"12"-7"-26"-2,-4 0-2 3,0-7-2 5,4 3-3 0,0 1 2 0,4-1-1-1,0 1 2 1,3-4 7 0,1 3 3 1,4-3-4-4,4 0-1 3,3-3-2-1,1-4-1 0,-1 0 3 1,-3-4 3 0,0-6-4 0,-1-4 1-2,-3-4-3 4,-4 1 2-4,-4-4-4 5,0 0-2-11,-8 0 2 3,-4 0-2 5,-4-3-1 0,-8 3 1-1,-4 3-1 1,-3 4 8-1,-5 4 5 2,1 3-6-3,-5 7-2 4,5 3-3-5,-1 4 1 6,5 7-2-7,-1 0 2 3,4 4 0 2,5-1 1-3,3 4-5 3,4 0 1-3,4 0 2 4,8 0 1-5,4 0-4 6,0-7 1-7,8 0-2 5,-1-4 0-2,9-3 2 0,3-7 2 1,-3-3-1 0,0-8 2-1,-1-3-2 1,1-3 2 1,-5-4-2-3,-3 0 2 4,-8-3 0-5,-8 3 1 1,-4 0-2 2,-8 0 1 0,-7 3-4 0,-1 4-2-1,0 7 4 2,-3 0 1-3,3 7 0 4,4 4-2-6,-3 6 3 5,7 4 2-2,4 4-4 0,0 3-1 0,4 0-2 2,4 0 0-2,4 0 0 0,4-4 0 3,4 0 2-4,3-6 0 5,5-1 0-7,0-6 0 2,3-4 0 3,1-4 0-2,0-6 2 1,-1-4 1-1,-7-3 1 1,-4-1 0-1,-1 1-5 3,-3-1 1-5,-12 1 0 7,-7-1 2-9,-9 4 3 4,0 4 2 1,-3 3-3 0,-1 3-3 0,1 4 0-1,-1 4-1 2,4 3-3-4,5 3 2 7,-1 1 1-8,4 3 2 2,8 3-3 3,4 1 0-2,8-1-1 1,4 1 0-1,3-4 2 1,5-4 2-2,0-3-1 5,3-4-1-6,1-3-4 7,-4-3-2-9,-9-4-17 4,5-3-5 1,-8-4-57 8</inkml:trace>
    </iact:actionData>
  </iact:action>
  <iact:action type="add" startTime="10299">
    <iact:property name="dataType"/>
    <iact:actionData xml:id="d5">
      <inkml:trace xmlns:inkml="http://www.w3.org/2003/InkML" xml:id="stk5" contextRef="#ctx0" brushRef="#br0">3261 12953 96 0,'0'0'35'1,"-8"0"-27"-1,16 3 0 2,-8-3-2 6,0 0 2 3,0 7 5-8,0 0-1 4,0 4 3 2,0 3-2-2,0 0 2 1,0 7-4-2,0 7-1 3,0 3-6-2,0 4-1-7,4 3 3 10,0 4 1-6,-4-3 3 4,0-4-10-1,0 0-4 1,4-4 4 0,-4-7 1-1,0-3-2 3,0-3 1-4,0-8 0 4,0-10 2 6,0-7 1-12,4-10-4 3,-4-4-1 0,0-7 1 1,0-7 2 1,0-3 0-3,0-8-1 3,0 1-2-2,4-4-1 3,4 0 2-6,-1 0 2 4,1 4 0-1,4 3-1 0,0 0-2 1,4 7 1-1,-1 4 3 2,5 3 1-2,0 0-4 2,3 7-1-3,-7 7 1 5,7 3 2-7,-7 4-2 4,4 4 0-1,0 6 3 0,-1 4 1 1,1 0-1 0,-4 4 1 0,-1 3 2-1,1 0 4 2,4 7 0-4,-13 3 0 3,5 8-1-1,0 2 0 0,-4 1-4 2,0 4-3-3,0 3 0 3,3-4 1-2,-11 1-1 3,4-5 2-5,0-2-4 7,0-4 0-9,-4-4 1 5,0-3 0-1,0-3-7 0,0-8-3 2,0-3-43 6,-4-3-57-8,0-8 20 3</inkml:trace>
    </iact:actionData>
  </iact:action>
  <iact:action type="add" startTime="11015">
    <iact:property name="dataType"/>
    <iact:actionData xml:id="d6">
      <inkml:trace xmlns:inkml="http://www.w3.org/2003/InkML" xml:id="stk6" contextRef="#ctx0" brushRef="#br0">3371 13089 124 0,'0'7'49'1,"8"-7"-38"-1,12 0-3 6,-5 0-2 2,1 0-3-1,4 0 1 0,-1-3-2 3,1-1 1-5,4-3-4 7,-1 0 0-9,5 0-4 5,3 4 1-1,-3-1-51 2,3 4-23-2</inkml:trace>
    </iact:actionData>
  </iact:action>
  <iact:action type="add" startTime="11887">
    <iact:property name="dataType"/>
    <iact:actionData xml:id="d7">
      <inkml:trace xmlns:inkml="http://www.w3.org/2003/InkML" xml:id="stk7" contextRef="#ctx0" brushRef="#br0">9117 14234 64 0,'-4'11'24'1,"0"-4"-18"-1,0 0 11 5,4-4 6 6,-4 8-8-7,0-1-3 3,0 4-1 1,0 0 0 0,0 0-1 1,0 4 1-3,0-1-4 2,0-3 1-1,4 0-3 3,4 0 2-6,0 0-4 5,4 0 0-9,0-4 1 6,0-3 2 2,0-3 3 0,0-4 0 0,0-7 2-1,-1-7-2 1,5-3 0 0,-4-4-5-2,0 0-1 4,-8-4 1-5,0 4 0 3,-4 0-2-1,0 0-2 1,-4 4 5 1,0 3 1-3,0 0 0 3,-3 7 1-3,-1 3-2 3,0 4 0-3,0 4-3 5,0 3 1-7,1 7-2 3,-1 0 2 1,4 3-4-1,0 1 0 2,4 3 1-2,0-4 0 1,4 1 2-1,0-1 1 3,4-3-1-5,4 0 1 3,0-3-4-2,4-1 0 1,0-3 1 1,3-7 2 0,1-4-1 0,0-3 2-1,-1-3 0 3,-3-4 1-4,0-3-2 4,-4-4-2-6,-4 0 1 4,-4 0 1-1,-4 0 1 0,-4 0 3 1,-4 0-3 0,-3 3-2 1,-1 4 2-3,0 7 0 4,-4 4 1-6,1 3 2 5,3 3-3-2,4 4 0 0,0 4-3 1,1 3-1-1,7 0-1 1,0 3 0-1,4 1 2 2,4-1 0-3,4 1-3 5,3-1 2-7,5-3 3 5,4 0 1-2,-1-7-4-1,1-3-1 2,0-4 3 0,-1-7 1 0,1-4 0-1,-4-3-2 3,-1-3 1-5,-7-4 1 3,-4 0-1-1,-8 0 2-1,-4 3-2 3,-3-3 2-2,-1 7 0 1,0 0 1-1,0 4-2 3,1 3-2-5,-1 7-2 6,0 4-1-7,4 6-3 5,0 4 1-3,4 3-17 2,0 1-8 0,8-1-22-1,0 4-7 1,4 0-26 9</inkml:trace>
    </iact:actionData>
  </iact:action>
  <iact:action type="add" startTime="13058">
    <iact:property name="dataType"/>
    <iact:actionData xml:id="d8">
      <inkml:trace xmlns:inkml="http://www.w3.org/2003/InkML" xml:id="stk8" contextRef="#ctx0" brushRef="#br0">9286 14971 80 0,'-4'-10'33'2,"0"6"-26"-2,4-6 11 4,-4 6 4 4,0-3 3-1,-4-3 2 1,0-1-3-1,-4 1-1 3,1-1-1-5,-5 4 1 6,0 4-13-6,1-1 1-5,-5 4 0 6,0 4-2 3,1 3 2-3,-1 3-6 2,0 1-1-1,1 3-2 2,-1 0 1-3,0 3-4 4,5 1 0-5,3 3 3 7,0 3 1-9,4 4-1 6,4 0 1-1,0 3 0-1,4 1 3 1,4 3-5-2,4 0-1 4,0 0 2-5,4-7 3 6,3-4 4-7,5-3 2 4,0-4-1 0,3-6-1-2,5-4-3 4,3 0 1-3,1-11-4 1,3 4 0-2,0-3-1 4,1-1 1-5,-5-3-4 7,1-3 0-9,-9-4-39 4,1 3-18 1</inkml:trace>
    </iact:actionData>
  </iact:action>
  <iact:action type="add" startTime="15147">
    <iact:property name="dataType"/>
    <iact:actionData xml:id="d9">
      <inkml:trace xmlns:inkml="http://www.w3.org/2003/InkML" xml:id="stk9" contextRef="#ctx0" brushRef="#br0">14100 8284 52 0,'0'0'19'1,"0"3"-15"-1,-4 4 19 2,4-3 9 6,-4 3-7 1,-4 0-3-3,-4 3-1 2,-3 1-1-1,-5 3-7 1,-4 0-3 0,-3 3 1 0,-1 1 0 0,-3 6-5-1,0 1-4-7,-5-1 1 9,1 0-2-3,-12 1 2 0,-1-1-2 3,1 4 2-2,0-3-2 1,4-1 2 0,0-6-7-1,11 3 1 0,5-4 1 3,7-3 3-4,4-3 0 4,9-1-1-6,3-3-2 3,8-4 1 1,7-3 1-1,9 4 2 2,7-8-1-3,9 4-1 4,7-3 3-4,0-1 0 4,1-2 1-6,-1-1 2 4,0 0-1 0,0 3 0-2,0 1-1 2,1 3 0-1,-1-4-5 2,4 4 1-3,-4 0-2 5,1 4 0-7,-5 3 2 8,-4 0 2-9,-7-4-3 5,-5 4 0 0,-3-4 1-1,-4 1 0 1,-5-4-11 0,-3 0-3 0,-8-7-123 14,-4 0 57-14</inkml:trace>
    </iact:actionData>
  </iact:action>
  <iact:action type="add" startTime="15791">
    <iact:property name="dataType"/>
    <iact:actionData xml:id="d10">
      <inkml:trace xmlns:inkml="http://www.w3.org/2003/InkML" xml:id="stk10" contextRef="#ctx0" brushRef="#br0">13774 8371 36 0,'0'4'13'1,"-4"6"-10"-1,12-6 11 4,-8-4 5 5,4 3 12-3,3 1 5 3,1-1-1-3,0 4 1 4,0-3-7-5,0 3-1 3,4 0-11 0,-1 0-3-2,1 3-8 3,0 4 3-9,0 7 1 6,-4 0-3 3,0 3-2-3,-1 4 0 4,1 11-1-4,-4-4-2 5,0 3 1-6,-4 1-2 3,0-5-1-1,0-2 1 0,0-1-1 1,0-3-9-1,0-7-2 2,-4-3-58 7,0-8-55-11,0-6 38 3</inkml:trace>
    </iact:actionData>
  </iact:action>
  <iact:action type="add" startTime="16572">
    <iact:property name="dataType"/>
    <iact:actionData xml:id="d11">
      <inkml:trace xmlns:inkml="http://www.w3.org/2003/InkML" xml:id="stk11" contextRef="#ctx0" brushRef="#br0">14697 8350 84 0,'-4'-10'33'1,"4"6"-26"0,0 1 14 2,0 3 6 8,0 0 2-7,0 0 5 8,0 0-12-9,0 3-3 4,0-3-5 1,0 7-1 0,0 4-7 1,4-1 3-9,0 4 1 5,4 0-3 4,0 4-2-2,0 3-2 2,4 0 0-3,-1 0-2 1,1 3-1 1,0 4 3-1,-4 0 0 1,0 7 1 1,0-4 2-2,-1 1-5 0,5-4-1 2,-4 0-2-3,0-4 0 4,0-7 2-5,0-3 2 2,-4-7 1 1,-4-7 1-2,3 0-5 3,-3-7 1-2,-3-7 0 2,-1 0 0-3,-4-7 0 4,0-3 0-5,-4-4 0 7,0-3 0-9,1-4 0 4,-5-4 0 1,0 4 0-1,4-3 2 2,0 0-3-3,5 3 0 4,-1 0-1-5,0 0 0 6,4 7 2-6,4 0 0 10,0 4 2-8,4 6-3 1,4 1 0-1,4 3 1 2,3 3 2-3,5 4-6 5,4 4-1-7,3 3 4 8,1 0 2-9,-1 7 1 4,1-4-2 2,-5 4 1-2,1 4-1 1,-1-1 0-1,-3-3 0 2,-4 4 0-3,-1 3 0 4,-3-1 4-5,-4 5 5 3,-8-1-1-1,-4 4 1-1,-4 0-8 3,0 0 0-3,-3 0-1 4,-5 0 0-4,0-3 0 4,-3-1 2-5,-1-3-1 7,0-3 2-9,1-4-2 4,-1 0-1 2,4-4-2-2,0-3 1 1,5 0-1-1,3 0 0 2,4 0 0-3,8 0-2 5,4 0 0-7,3-3 3 3,5 3 0 1,4-4 1-1,-1 1-3 1,5-1 2-1,0 1 1 2,-1 3 0-3,1 0 0 4,-1 0 0-5,1 3 0 7,0 4 0-8,-1 3-3 3,1 1 2 1,-1 3 3-1,-3 3 3 2,-4 1-4-3,-5 3-3 3,1-4 7-3,-8 4 4 4,-4 0 2-4,-4 0 1 1,-8 0-4 0,1 0 0 0,-5-4-5 2,-4 1 0-3,1-1-1 3,-1-3-2-2,0 0 1 2,-3-7-1-3,-1 0 0 5,5-10 2-7,-5-4-8 2,4 0-3 2,1-7-11 0,-1 0-2 0,4 0-13 0,8 3-6 0,4-2-26 8,8 2-38-11,8-6 27 4</inkml:trace>
    </iact:actionData>
  </iact:action>
  <iact:action type="add" startTime="17742">
    <iact:property name="dataType"/>
    <iact:actionData xml:id="d12">
      <inkml:trace xmlns:inkml="http://www.w3.org/2003/InkML" xml:id="stk12" contextRef="#ctx0" brushRef="#br0">15534 8151 104 0,'-11'0'38'1,"7"11"-29"-1,4-8 3 6,0-3 1 0,0 0-4 2,4 7 2 0,-4 0 9-1,0 7 7 1,3 0-3-1,-3 4-2 3,0 3-12-4,0 3-2-6,-3 4-1 11,-1 3 1-8,-4 4 2 4,0 4 1 1,0 3 1-1,0-4-9 1,-4 0-1-1,1 8-2 3,-5-8 2-5,0-3-1 6,0-3-1-7,1-4 1 5,-1-4 1-2,4-7-1 0,0-3-1 1,1-7 1-1,3-7-1 3,4-3 0-4,0-8 0 3,4-3 2-3,4-3 1 6,0-7-1-10,4-8-2 5,0-3-4 2,-1-3-2-2,5-8 0 1,0 1 2-1,4 3-1 2,3-3 4-3,1 3 2 5,-4 3 4-7,-1 8-4 5,1 3-1-3,0 7 0 1,0 4 2 1,-5 3-3 0,1 3 0 0,0 8 1-1,0 3 2 2,0 7 1-4,-1 0 3 7,1 0-1-9,0 3 2 4,0 4-2 2,3 0 2-2,-3 0 0 1,0 3 1-1,-4 1-9 2,0 3-1-3,0 0 4 5,-1 3 4-7,-3 4-3 5,0 4 0-2,0 3-1-1,4-1-2 2,-4 1 1 0,4 7-1 0,0-7 0 0,0 0 0 1,-1 0 0-4,1-4 0 7,0-3-7-9,0-3-3 3,-4-8-27 2,0-3-14 0,0-7-48 7</inkml:trace>
    </iact:actionData>
  </iact:action>
  <iact:action type="add" startTime="18523">
    <iact:property name="dataType"/>
    <iact:actionData xml:id="d13">
      <inkml:trace xmlns:inkml="http://www.w3.org/2003/InkML" xml:id="stk13" contextRef="#ctx0" brushRef="#br0">15468 8591 96 0,'-12'4'38'1,"8"3"-29"-1,16-4-3 4,-12-3-1 6,7 0 7-5,1 0 4 6,0 0 8-6,4 0 5 6,0 0-10-7,0-3-1 3,-1-1-6 1,5-3-2-1,0 4-6 1,0-4-3-8,3 0 0 7,1 0-4 1,7-4 2-1,-3 8-19 3,-4-1-9-5,3 1-47 10</inkml:trace>
    </iact:actionData>
  </iact:action>
  <iact:action type="add" startTime="18914">
    <iact:property name="dataType"/>
    <iact:actionData xml:id="d14">
      <inkml:trace xmlns:inkml="http://www.w3.org/2003/InkML" xml:id="stk14" contextRef="#ctx0" brushRef="#br0">16379 8294 104 0,'-8'-21'41'1,"8"4"-32"0,-3-4 2 2,-1 14 1 4,0-3 5 3,0 3 7-5,-4 0 4 7,-4 0 3-9,0 3-10 5,-3 8-5 0,-5 6-9-1,0 4 2-7,1 4 3 10,-5-1-2-5,0 4 2 4,1 3-3-3,-1 1 0 4,-3 3-3-5,7 0 1 3,0 0 2 0,9 0 5-2,-1 0-8 4,8-1-1-3,4 1-1 2,8 0 0-3,4 4-2 4,3-4 1-5,1 0 0 6,4-4 3-7,3-3-1 4,5-3 2-1,3-11-6-1,1-1-1 2,3-6 0 0,0 0 2 0,1-3-1-1,-1 0-1 3,-3-4-19-5,-5 0-10 3,-3-4-60 5,-1-3-60-4,-3 0 45-2</inkml:trace>
    </iact:actionData>
  </iact:action>
  <iact:action type="add" startTime="19514">
    <iact:property name="dataType"/>
    <iact:actionData xml:id="d15">
      <inkml:trace xmlns:inkml="http://www.w3.org/2003/InkML" xml:id="stk15" contextRef="#ctx0" brushRef="#br0">17024 8462 88 0,'-8'-7'33'1,"8"7"-26"-1,0 0 5 4,0 0 2 5,0 0 1-1,0 0 3-2,0 0 5 5,4 4 3-6,0 3 0 2,0-4-1 1,0 4-10-1,0 0-2 0,0 3-7 2,-1 4 0-9,1 4 1 7,0 3-3 1,-4 7-3 1,0-4 0-3,4 4-1 0,-4-3 0 3,0-1 2-3,4-3-6 2,-4-4 1 1,0-3-28-1,0-7-9-2,0-7-44 8</inkml:trace>
    </iact:actionData>
  </iact:action>
  <iact:action type="add" startTime="19798">
    <iact:property name="dataType"/>
    <iact:actionData xml:id="d16">
      <inkml:trace xmlns:inkml="http://www.w3.org/2003/InkML" xml:id="stk16" contextRef="#ctx0" brushRef="#br0">16965 8176 176 0,'-20'0'68'1,"16"3"-52"-1,4-3-8 5,0 0-4 3,4 4-20 0,0-1-6-1,4 4-49 2,0 0-19-3</inkml:trace>
    </iact:actionData>
  </iact:action>
  <iact:action type="add" startTime="19979">
    <iact:property name="dataType"/>
    <iact:actionData xml:id="d17">
      <inkml:trace xmlns:inkml="http://www.w3.org/2003/InkML" xml:id="stk17" contextRef="#ctx0" brushRef="#br0">17472 8336 80 0,'0'-10'33'1,"0"6"-26"-1,-4 1 9 7,4 3 5-1,-4 0-10 4,-4 0-1-6,-4 0 7 8,1 3 4-9,-5 4 4 4,-4 0 4 2,-3 4-6-2,-5-1-4 1,1 1-11 0,-1-1-5-8,1 4 0 8,7-3-2-3,0-1-1 7,5 1-2-8,7-1-1 3,4 1 2 1,4-4 0-1,12 0 1 1,3 0 0-1,5 0-3 2,3 0 2-3,1-4 1 4,0 1 2-5,-1-1-1 7,1 4-1-8,-1 0-2 3,-3 0 1 1,0 0 5 0,-1 3 2 0,-3 1 2-1,-4 3 0 2,-4 3 0-3,-4 1 0 4,-4-1 0-6,-4 4 2 4,-4-7-3 0,-4 4 1-2,0-1-3 3,-3-3 2-2,-1-3-6 2,0-4-1-3,-4-4-7 4,-3-3-3-5,3-3-27 6,1-1-12-7,7-3-47 11</inkml:trace>
    </iact:actionData>
  </iact:action>
  <iact:action type="add" startTime="20791">
    <iact:property name="dataType"/>
    <iact:actionData xml:id="d18">
      <inkml:trace xmlns:inkml="http://www.w3.org/2003/InkML" xml:id="stk18" contextRef="#ctx0" brushRef="#br0">18234 7910 88 0,'-19'-7'35'1,"11"11"-27"-1,0-1 13 4,8 1 4 3,-4-1-7 1,0 4 0 1,4 0 0-2,0 4 3 2,0 3 2-3,0 0 1 0,0 3-13 3,0 4 0-9,0 4 0 6,4 2 2 2,0 5 3-2,0 3-7 3,0 3-3-2,0-3-1 2,0 4 1-4,0-5-3 7,-1 1-2-7,1 0-3 3,0 4 1-2,-4-4-1 2,0 0 0 0,0-4 2 0,0 0 2 1,0-6-1-4,4-1 2 6,0-10 0-7,-4-3 1 5,0-4-5-2,0-7 1-1,0-4-5 2,0-6-1-1,0-4-2 2,0-7 0-2,4-4 0 1,0-3 0-1,0 1 2 3,4-1 4-6,0 0 1 5,3 0 3-2,1 3-1 0,0 1-1 1,0-1 1-1,4 1-1 2,-1 7-3-2,5-4 0 2,7 7 2-3,-3 0 2 5,4 3 0-8,-1 8-1 4,-3 3-2 2,-1 0 1-3,1 3 5 3,-1 4 2-2,1 0-2 2,0 0-1-3,-1 7 1 4,-3 0 2-5,-5 3 3 2,-3 1 5 1,-8 6-2-1,-8 1 1 2,-4 3-3-3,-3 3-1 3,-1-3 1-3,-4 0 1 4,-7 0-5-4,-5-4-2 4,0-3-2-5,-11-7-2 1,0-3 3 3,-4-1 0-2,3-10-4 2,5-7-1-3,4 0-15 3,3-3-6-3,4-1-10 5,5 4-5-7,3-3-32 11,8-1-52-8,8 1 27 2</inkml:trace>
    </iact:actionData>
  </iact:action>
  <iact:action type="add" startTime="21570">
    <iact:property name="dataType"/>
    <iact:actionData xml:id="d19">
      <inkml:trace xmlns:inkml="http://www.w3.org/2003/InkML" xml:id="stk19" contextRef="#ctx0" brushRef="#br0">18820 8256 228 0,'-8'7'88'2,"8"0"-69"-2,4 3-3 5,0-3-6 4,4 0-11-4,-4 4 1 7,0-4 0-9,-1 3 0 4,1 4 0 3,-4 4 0-10,0 3 0 6,4 3 0 1,0 1 2 0,0-1-3 2,0 1 0-3,0-8-12 5,0-3-7-6,0-4-36 9</inkml:trace>
    </iact:actionData>
  </iact:action>
  <iact:action type="add" startTime="21825">
    <iact:property name="dataType"/>
    <iact:actionData xml:id="d20">
      <inkml:trace xmlns:inkml="http://www.w3.org/2003/InkML" xml:id="stk20" contextRef="#ctx0" brushRef="#br0">18729 7977 220 0,'-4'0'85'1,"8"7"-66"-1,4 0-65 10,0 0-32-7,0 0 1 4,12 0 4 1</inkml:trace>
    </iact:actionData>
  </iact:action>
  <iact:action type="add" startTime="22020">
    <iact:property name="dataType"/>
    <iact:actionData xml:id="d21">
      <inkml:trace xmlns:inkml="http://www.w3.org/2003/InkML" xml:id="stk21" contextRef="#ctx0" brushRef="#br0">19335 8113 108 0,'-8'-14'41'1,"0"10"-32"-1,-4 1 6 6,4 3 1 3,-4 3-3-4,-3 4 0 6,-5 4 6-7,0-1 5 4,-3 4-9 1,-5 0-1-4,1 0-8 3,-1 0-4-7,1 4 1 5,3-8-2 3,9 4 2-2,3 0-2 3,8 0-1-5,8-3-2 6,8 2 1-7,-1-2-1 3,9-1 0 1,0 1 2 0,-1-1 0 0,1 1-3-1,4-4 2 2,-1 0 1-2,1 0 2 3,-1 0 1-6,-3 0 1 4,0 0-5-1,-5 3-1 0,-3 1 5 1,-4 3 5 0,-8 0 0 1,-4 3 1-3,-4 1-3 3,-4-1 1-4,1-3-2 7,-5 0 0-9,0-4-1 5,0 1 0-1,1-4-7 1,-1-7-2 1,0-4-38-3,-3-3-16 3,3 0-25 8</inkml:trace>
    </iact:actionData>
  </iact:action>
  <iact:action type="add" startTime="22546">
    <iact:property name="dataType"/>
    <iact:actionData xml:id="d22">
      <inkml:trace xmlns:inkml="http://www.w3.org/2003/InkML" xml:id="stk22" contextRef="#ctx0" brushRef="#br0">19566 8382 168 0,'-7'7'66'1,"14"-4"-52"-1,-3 1-5 5,4-1-6 3,4-3 3 1,4 0 4-4,0 0-1 7,3-3 2-9,1-1-6 6,-1 1 1-9,-3-4 1 6,4-4-3 2,-1 1-3 0,1-4 0-1,-4-4 1 2,0-3-1-3,-1 0-1 4,-7 1 1-5,-4 2-1 2,-4 4 0 2,-4 0 2-3,-4 4-1 2,-3 3 2-1,3 3-2 2,-4 4 2-3,0 7 0 4,0-7 3-5,0 7-3 6,-3-3 0-6,-1-1-1 3,-4 1 1-1,-3 3-2 0,3 0 2 2,1 0 0-2,-1 0 1 1,0 7 0-1,4-1 2 2,5 5-3-3,-1-1-2 5,4 4 0-7,4 0-1 2,4 0 2 3,8 0 1-2,4 0-1 1,3 0 1 0,9-3 0 1,0-1 1-3,-1 0-5 4,1-3-1-6,3-3-2 5,-3-4 0-2,3-4-30-1,1-6-13 3,7-4-49 6</inkml:trace>
    </iact:actionData>
  </iact:action>
  <iact:action type="add" startTime="23071">
    <iact:property name="dataType"/>
    <iact:actionData xml:id="d23">
      <inkml:trace xmlns:inkml="http://www.w3.org/2003/InkML" xml:id="stk23" contextRef="#ctx0" brushRef="#br0">20309 8113 184 0,'-23'0'71'1,"-1"0"-55"-1,-3 10 4 5,15 1 0 4,-4-4-12-3,-4 0-4 4,1 7-1-4,-5 0 2 5,1 0-2-7,-1 3 14-4,4 1 5 6,5 3-8 3,-1 0-5-2,4-1-6 1,4 1 0-1,4 0 0 2,4 4 1-3,8-1-5 4,4-3-1-5,8 0 3 3,3 0 1-1,13-3-5 0,3-4-2 2,0-7-31 0,1-7-14-2,-5-7-49 8</inkml:trace>
    </iact:actionData>
  </iact:action>
  <iact:action type="add" startTime="23387">
    <iact:property name="dataType"/>
    <iact:actionData xml:id="d24">
      <inkml:trace xmlns:inkml="http://www.w3.org/2003/InkML" xml:id="stk24" contextRef="#ctx0" brushRef="#br0">20443 7879 204 0,'-12'3'77'1,"12"1"-60"-1,-4 3 4 5,4 0-3 4,4 0-14-3,0 3-1 5,0 1 1-8,0 3 5 5,0 7-5 1,0 0 5-9,0 0 3 6,0 3-4 3,3 4-2-3,1 3-1 3,4 4-1-3,0 0-5 5,0 4 1-7,-1-4-2 8,1 0 0-9,-4-1 2 6,0-2 2-2,-4-1-17 0,-4-6-6 2,0-4-17-3,0-4-6 4,-4-3-45 6</inkml:trace>
    </iact:actionData>
  </iact:action>
  <iact:action type="add" startTime="23701">
    <iact:property name="dataType"/>
    <iact:actionData xml:id="d25">
      <inkml:trace xmlns:inkml="http://www.w3.org/2003/InkML" xml:id="stk25" contextRef="#ctx0" brushRef="#br0">20427 8200 204 0,'-4'-10'77'1,"12"13"-60"-1,4-3-3 6,-4 0-5 5,4 0-14-7,3 0-4 3,1-3-4 1,0-1-2-1,-1 1-19 1,5-4-5-1,0 0-29 2,-1 0-9-3</inkml:trace>
    </iact:actionData>
  </iact:action>
  <iact:action type="add" startTime="24018">
    <iact:property name="dataType"/>
    <iact:actionData xml:id="d26">
      <inkml:trace xmlns:inkml="http://www.w3.org/2003/InkML" xml:id="stk26" contextRef="#ctx0" brushRef="#br0">20844 8312 88 0,'15'7'35'1,"-7"-7"-27"-1,8-4 5 5,-8 8 1 1,4-1 3 3,-1-3 4-2,1 0-7 1,4 0-1-1,0-3-3 2,3-4-1-3,1-7-5 4,0-4-1-9,-1-2 3 4,-3-1-3 7,-4 0 0-10,-4 3-6 6,-4 1 0 0,-4-1 14-2,-4 4 9 2,-4 4-3-1,-4 3 1 2,-4 3-11-3,-3 8-2 5,-5 3-3-6,0 3-2 3,1 4 3-1,-5 7 2 0,5 0 0 1,3 0 2-1,4 0 0 2,5 0 1-3,3 3-4 4,8-3-1-5,8 4-1 6,3-1 1-7,5-3-4 4,4 0 0-1,-1-3-8 1,5-4-4-1,4-4-31 1,3-6-11 1,4-8-32 8</inkml:trace>
    </iact:actionData>
  </iact:action>
  <iact:action type="add" startTime="24467">
    <iact:property name="dataType"/>
    <iact:actionData xml:id="d27">
      <inkml:trace xmlns:inkml="http://www.w3.org/2003/InkML" xml:id="stk27" contextRef="#ctx0" brushRef="#br0">21602 7722 240 0,'-8'3'90'1,"8"1"-70"-1,4 3-5 6,0 0-6 1,0 3-8 1,0 1-1-2,0-1 3 3,4 4 2-2,0 0-2 1,0 4 5-8,-1 2 2 7,1 8-1 2,0 4 2-3,0 3-8 5,0 10-4-7,0-3 0 4,0 7 2-1,-1 0 0 0,1-7 2 1,0-4-4-1,0-3 0 3,-4-7 1-3,0-4 2 2,0-3-1-3,-4-7 2 5,0-7-4-8,0-7-2 4,-4-3-9 1,0-4-5 0,0-7 4 0,-4-4 3-1,-4-6 6 2,1 0 2-3,-5-4 2 4,-4 0 2-5,-3 3-3 3,-1 4-2-1,-3 4 2 0,-5 6 2 1,-3 4 0 0,-1 4-1-1,1 3-2 0,4 7 1 3,-1 0 5-4,5 3 5 5,3 4-3-7,0 7 2 2,5 4 1 3,7-1 2-2,4 4-3 1,8-3-3-1,4-1 0 2,8 4 1-3,8-4-3 4,7-3-2-5,8-7 0 3,5-3-1-1,-1-8-25 0,0-6-10 2</inkml:trace>
    </iact:actionData>
  </iact:action>
  <iact:action type="add" startTime="25310">
    <iact:property name="dataType"/>
    <iact:actionData xml:id="d28">
      <inkml:trace xmlns:inkml="http://www.w3.org/2003/InkML" xml:id="stk28" contextRef="#ctx0" brushRef="#br0">22196 7774 140 0,'-4'0'52'1,"4"4"-41"-1,0-4 4 4,0 0-1 2,0 7 8 2,0 0 6 0,0 3 1 0,0 1 2 0,0 3-17 0,0 3 3-8,0 4 1 8,0 3-10-2,4 1-2 4,0 6-2-5,3 4 0 2,1 4-2 0,0-1 1 0,-4 4 2 1,4 0 2 1,-4-4-3-2,0-3-1 1,0-3-1 2,0-1 1-6,-4-3 0 8,0-7 1-10,0-4-2 6,0-3-2 1,0-3 1-2,0-4 1 2,4-7-3-3,0-4 0 3,-1-6 1-3,1-8 2 5,0-6-6-7,-4-4-1 3,0-3 2 2,0-1 1-3,0 1-3 2,4 3 1-1,0 0 2 2,4 3 1-2,0 4-2 2,0 4 2-4,4 3-1 7,-1 4 0-9,5-1 2 5,0 4 2-1,3 4-1 1,5 3 2 0,0 0-2-1,3 0-1 2,1 3 1-3,-1 4-1 5,1 0 2-7,-1 3 3 4,-7 4 0 0,-4 4 2-2,-9 3 2 3,-3 7 2-2,-4 7-1 1,-4-4 1-2,-11 1-2 5,-1-4 2-6,-4-1-2 6,1-6 2-8,-5-3-6 5,0-1-1-1,1-3-2 1,-1-3 1 0,1-4-4-1,3-4-2 2,0-3-16-3,1-3-5 4,3-1-15-5,0-3-3 4,5 0-21-2,-1 0-8-1,8-7-24 10</inkml:trace>
    </iact:actionData>
  </iact:action>
  <iact:action type="add" startTime="26028">
    <iact:property name="dataType"/>
    <iact:actionData xml:id="d29">
      <inkml:trace xmlns:inkml="http://www.w3.org/2003/InkML" xml:id="stk29" contextRef="#ctx0" brushRef="#br0">22769 8040 200 0,'-7'3'77'0,"10"8"-60"0,1-5 6 7,0 1-1 0,4 4-14 4,0-1-2-7,0 1 2 8,0 3 5-9,0 3-7 5,0 1 6-8,3 3 1 7,1 3-4 1,0-3-3 0,0 4-6-1,-1-1-2 2,1-3-2-3,0-4 0 4,4-3-22-5,-4-3-7 3,-1-4-19 0,1-7-6-2,4-11-23 9</inkml:trace>
    </iact:actionData>
  </iact:action>
  <iact:action type="add" startTime="26271">
    <iact:property name="dataType"/>
    <iact:actionData xml:id="d30">
      <inkml:trace xmlns:inkml="http://www.w3.org/2003/InkML" xml:id="stk30" contextRef="#ctx0" brushRef="#br0">23013 8008 192 0,'-20'7'71'0,"13"-3"-55"0,-1 6 6 4,8-6 0 7,-4 3-3-7,0 3 3 4,0 0-1-1,0 4 2 1,0 7-13 1,-4 4 5-9,4 6 5 6,-4 1-7 2,1-1-2-1,-1 4-4 2,0 3-2-4,-4 4-3 6,4 0-2-7,0 7-2 4,-3 4 1 0,3-5 1 0,-4 12 2-1,0-11-1 1,4 3 2 0,-4-3-13-1,5-11-3 3,3-6-29-5,0-8-13 6,4-10-62-1</inkml:trace>
    </iact:actionData>
  </iact:action>
  <iact:action type="add" startTime="27082">
    <iact:property name="dataType"/>
    <iact:actionData xml:id="d31">
      <inkml:trace xmlns:inkml="http://www.w3.org/2003/InkML" xml:id="stk31" contextRef="#ctx0" brushRef="#br0">23607 7631 56 0,'-8'0'24'2,"4"3"-18"-2,4 4 7 2,0-7 3 5,0 0 5 2,0 0 4-2,0 0 4 3,8 4 5-5,-1-4-8 7,1 0-3-10,4 0-7 5,0 3-2 2,0-3-8-1,3 0 0-8,5 0 4 7,8 0-2 1,7 0 3 0,0 0-2-1,5-3 0 3,-1-1-3-5,0-3-1 2,4 0-3 0,-3 0-2 1,-1 4 1 0,0 0-1 0,1-1 4 0,3 1 2-2,0-4 0 4,0 3-1-5,1 1-1 4,-1-1 2-3,0 1-3 1,-4-1-2 1,-7 1 0 0,-5-1-1 0,-3 1 0-1,-5-1 2 2,-3 1-3-3,-4-1 0 4,0 1 3-5,-4-1 1 3,-1 1-1-1,-3-1 1-1,-4 1-4 3,0-1-2-2,0 1 2 1,0-1 0-1,0 1 3 3,-4-1 1-5,1 1-1 6,-1 3-2-7,0-4-2 3,0 1 1 0,-4-1 1 1,-4 1 0 0,0-1 0 0,1 1 0 0,-1-4 0-1,0 0 0 3,-4 0 0-5,1 0 2 3,3 0-3-1,-4 0 0 0,4 0 1 1,0 0 0-1,1 3 0 2,3 1 0-3,0-1-3 4,0 4 2-5,4 0 1 6,4 0 0-8,0 0-5 6,4 4 1 5,8-1 6-5,0 1-1-3,3 3 2 3,1 0-6-2,0 0-2 3,0 0 6-5,3 0 4 3,1 0 0-1,-1 0 2-1,1 3-4 3,0 1-2-2,-1-1 2 2,-3-3 0-3,0 4-4 4,0-4-1-5,-1 0 1 6,-3 0 2-6,0 0-2 2,-4 0 0 0,0 0 5 1,-4 3 2-1,-1 1-7 1,-3 2-1 0,0-2 2-1,0 3 2 3,-3 3 0-5,-1 1 1 3,-4-4 2-1,-4 0 4 0,0 7-2 1,0-4 1-1,-3 1-3 1,-1-1 0-1,-4-3-3 2,5 0-2-3,-1 0 3 5,0-3 0-7,0-1-19 4,5-3-7-1,3-4-41 1,4-3-16 0</inkml:trace>
    </iact:actionData>
  </iact:action>
  <iact:action type="add" startTime="28403">
    <iact:property name="dataType"/>
    <iact:actionData xml:id="d32">
      <inkml:trace xmlns:inkml="http://www.w3.org/2003/InkML" xml:id="stk32" contextRef="#ctx0" brushRef="#br0">23587 8113 96 0,'-4'-7'35'1,"4"3"-27"-1,0 1 16 3,0 3 4 9,0 0-2-8,0 0-1 2,0 0-2 2,0 3 0 0,0 4-13-1,0 0 5-6,0 4 3 6,-4 3-2 1,0-4 1-1,0 8-1 3,0-1 0-5,0 4-6 3,0 0-2-1,0 4 0 0,0-1 2 1,1 0-5-1,-1 4-3 1,0 4-1 0,0 3 1 1,0 0-1-3,0 0-1 4,0-4 1-5,0 0-1 1,0-6 0 3,4-1 0-2,0-10 0 1,0-3 2-1,0-15-3 7,4-6-4-3,0-8-2-6,0-10 1 7,0 0 2-9,0-3-1 4,0-4 1 1,0-10 3 0,3-4 2 0,1-4 0 0,0 1-1 0,0 7-2-2,4 3 1 4,0 3-1-5,-1 8-2 2,1 6 3 1,0 8 2-2,0 3-2 3,0 4 0-2,-1 3 1 1,1 7 0-1,4 3 2 3,0 4 1-5,3 4-1 6,5 3 1-7,-1 6-2 3,1 1 2 1,4 11 0 0,-5-1 3 0,1 4-1-1,-5 0 2 2,1 0-6-4,-4 0-1 6,3 0 0-6,-3 0 2 2,0-4-1 1,-4 1-1-1,-1-1 1 1,1-3-1 0,-4-4-7 1,0-3-3-4,0-7-30 5,-4 0-13-5</inkml:trace>
    </iact:actionData>
  </iact:action>
  <iact:action type="add" startTime="29136">
    <iact:property name="dataType"/>
    <iact:actionData xml:id="d33">
      <inkml:trace xmlns:inkml="http://www.w3.org/2003/InkML" xml:id="stk33" contextRef="#ctx0" brushRef="#br0">23555 8361 176 0,'0'-4'68'1,"8"4"-52"-1,8 4-1 5,-4-4-4 5,4 0-7-4,3 0-1 4,5 0-1-6,3-4 1 4,5 1-2 0,3-1-1-8,0 1 1 7,1 3-4 1,-5-4 0-1,-7 1-58 9,-1-1-46-8,1 4 35-2</inkml:trace>
    </iact:actionData>
  </iact:action>
  <iact:action type="add" startTime="29422">
    <iact:property name="dataType"/>
    <iact:actionData xml:id="d34">
      <inkml:trace xmlns:inkml="http://www.w3.org/2003/InkML" xml:id="stk34" contextRef="#ctx0" brushRef="#br0">24023 8085 116 0,'0'-18'46'1,"0"11"-35"-1,8 4 3 5,-4 3-1 4,0 0-6-3,0 0 1 2,-4 0 17-1,0 0 8 3,0 0-16-4,4 7 4-6,0 0 2 7,0 0-6 0,-1 0 1 0,1 3-2 1,0 1 2-1,0 3-8 2,4 3-1-3,0 4-1 4,-4 0 0-5,4 4-2 6,-4-1 1-7,4 1-4 4,-5-1-2 1,1 0-3-3,0 1 1 3,0-4 1-2,4 3 2 1,0-3-1-1,0 4 2 2,-4-4-2-3,0 0-1 5,0-4 1-7,0-3 1 2,-4-4-1 3,0-3-1-2,0-7 1 1,0 0-1-1,-4-3 2 2,0-4 1-3,0-3-1 5,0-4-2-7,0-4-2 5,0 1 1-3,-4-4-1 1,0-4-2 1,0-3 0 0,1-3 0 0,-1-4 0-2,4 0 3 5,0 0 0-6,4 0 1 6,0 0-3-8,0 0 2 4,0 4 1 2,0 3 0-2,0 4 0 2,4 3 2-2,-4 3-1 2,4 4-1-2,-4 4 1 2,4-1-1-5,0 4-3 5,3-3 2-2,1 6 1-1,0 1 2 2,0-1-3 0,4 1 0 0,0 3 1-1,3 0 0 2,1 3 0-3,4 1 2 5,-1-1-3-7,5 8-2 6,7-4 2-4,1 0 0 0,3 0 3 3,-3 0 1-3,-1 3-4 4,0 1-1-5,-3-1 3 6,-1 4 3-7,-3 0-1 5,0 3-2-2,-5 1 2-1,1-1 0 2,-4 4 3 0,-5 7 1 1,-3 0-1-3,-4 4 1 4,-4-1 0-5,-4 4 1 7,0 0 0-9,-3 0 0 4,-5-4 0 1,0 1 2-1,-4-4-3 2,-3 0 1-3,-9 0-3 3,-3-4 2-3,-5 0-4 5,1 4 0-6,-1-7-3 3,1-3-1-1,0-4 3 0,3 0 1 0,1-4-1 1,-1-3-2 0,5-7 1-1,-1 0-1 2,5-7-3-3,3 0 0 5,1-3-14-7,3-1-6 3,4 1-21 1,0-1-10-1,12-3-77 8</inkml:trace>
    </iact:actionData>
  </iact:action>
  <iact:action type="add" startTime="32320">
    <iact:property name="dataType"/>
    <iact:actionData xml:id="d35">
      <inkml:trace xmlns:inkml="http://www.w3.org/2003/InkML" xml:id="stk35" contextRef="#ctx0" brushRef="#br0">4739 13292 56 0,'4'-4'24'1,"0"4"-18"-1,0-3 7 4,-4 3 3 6,7 0-8-3,1 0-2 2,0 0-4-4,0-4-2 3,4 1 1 0,0-1-1-3,3-3 0 4,1 0 2-1,4 0-1-1,-1-3 2 1,9-1 0 1,3-3 3-3,5 0 3 5,7-3 2-8,12-1 1 5,-4 1 2 0,4-1-7-1,-4 1-2 3,4-1 1-4,-8 1 1 2,0-4-3-2,4 0-3-6,1 0 2 11,7 0 0-7,7-3 1 4,5-1 4-1,-4 1 3 0,-8-1-4 1,-4 1 1-1,0 0-1 2,0-4 1-2,4 0-2 3,4 3 1-6,11 1-4 8,1-1-2-9,0 1 2 5,-8-1 0-1,-1 1-1 1,-3 0 1 1,4-1-2-3,4 1 2 3,7-4-2-3,9 0 2 5,-5 0-2-8,-7-4-1 6,-4 5 5-2,-4-5 4 0,-1 4-5 1,5 0 0 0,8 0 0 1,7 0 0-3,-11 4-5 3,-4-1-1-4,-5 1 3 7,-3-7 1-8,0 3-3 3,4 0 1 1,8 0 0-1,7 0 2 1,-3 3-1 0,-8 4-1 1,-9 0 1-3,-3 1-1 4,0-1 2-5,-4 0 3 3,8 0-7-2,-4 0 0 1,8 0 0 2,0 3 1-2,0 1 3 2,-5-1 3-3,-7-3-2 3,-3 4-2-3,-9-4 0 4,0 4 1-5,0-1-3 3,-3 1 0-1,-1-1 1 0,4 1 2 2,0 3 1-3,8-4 3 3,4 4-5-2,-4-3-1 3,-3-1 0-5,-5 1 0 2,4 3 0 1,-12 0 2-2,1 0-1 3,-5 0-1-2,1 4-2 2,-5-1 1-3,1 1 1 4,3 3 0-5,1 0 0 6,3 0 0-7,0 3 0 4,5-3 2-2,15 0-3 2,0 0 0 1,-4 0 1-2,-8 0 2 2,-8 0-3-3,-3 0 0 3,-5 0 1-3,-3 0 2 6,-4 0-1-10,-1 0-1 5,-3 0 3 2,-4 0 0-2,-1 0-1 1,1 0-2-1,-4 4 1 2,-4-1 1-3,0 1-1 5,-4-1-1-7,0 1 1 4,0-1-1-1,-4 1 0 0,0 0 0 2,0-1 0-2,0 1 2 1,-4-1-3-2,1 1 0 4,-1-1-1-4,-4 1 0 5,0 3 2-7,0 0 2 2,1-4 1 4,-5 1 1-4,0 3-5 2,0 0-1-1,1 0 1 1,-5-4 0-1,8 4 1 4,0 0 2-7,5 0-3 5,-5 0 0-4,8 0 1 3,0 0 0 0,0 0 0 0,4 0 0 0,0 0-3-1,8 0 2 2,4 4-1-3,-1-4-2 5,1 0 3-7,0 3 2 2,4 1 0 3,-1-1 2-2,1-3-4 2,0 0 0-3,4 0 1 3,-1 0 0-3,1 0 2 5,-1 0 1-6,1-3-1 6,0-1-2-8,-1 4-2 4,1-3 1 1,-4 3 1 0,-4 0 2 1,-1 0 3-3,-3 3 2 4,0 1 1-4,-4 3 0 5,-4 0 0-8,-4 0 0 4,0 3-2 1,-4 0-1-1,0 4-1 1,-3 0 0-1,-1 0-2 2,-4 0 1-3,0 4 0 5,1-4 1-7,3 3-5 9,0-3 1-10,0 0 0 4,4-3 0 1,5-1 0-1,-5 1 0 1,4-4-5-1,4-4 1 2,0-3-33-3,0 0-13 5,8 0-65 0</inkml:trace>
    </iact:actionData>
  </iact:action>
  <iact:action type="add" startTime="34243">
    <iact:property name="dataType"/>
    <iact:actionData xml:id="d36">
      <inkml:trace xmlns:inkml="http://www.w3.org/2003/InkML" xml:id="stk36" contextRef="#ctx0" brushRef="#br0">9097 11664 60 0,'-4'-3'24'1,"4"3"-18"-1,-8 3 11 3,8 1 4 4,-4-1 0 1,0 4 2-1,0 0-2 2,-3 4 2-2,-1-1 0 1,0 1 1 0,0 3-9 0,0-4-4 1,4 4-6-4,0 0-4-5,4 0 2 7,0-4-2 1,0 1-1-2,4-1 3 2,4-3 0 0,4 0-1 0,0-3 1-2,-1-4-2 5,5-7-1-6,0-4 1 6,0-3 1-7,-5-3 3 3,-3 0 4 1,-4-4-2-1,-4 3-2 2,-4 1 0-3,-4 3-1 3,-3 0 0-3,-1 3 2 5,-4 1 1-6,0 3 3 2,1 3-3 2,-5 4-2-4,4 7-5 4,1 4 0-3,-1 6 0 4,4 1 2-3,4 3-3 2,4 0 0-4,4 0-1 6,4-4 0-7,4 0 2 5,0-6 2-3,4-1-1 1,3-3 2 2,5-3-4-2,0-4 0 1,-1-4 3-1,1-6 1 3,-4-4-4-5,0-4 1 3,-9-2 0-1,1-1 2-1,-8 0-3 3,-4 0 0-2,-4 3 3 2,-3 1 1-3,-1 3-1 3,-4 3-2-2,0 8 3 3,1 3 0-6,-1 3-4 5,0 8-1-3,4 3 1 1,1 3 2 2,3 4-2-2,4 0 0 1,0 0 1 0,4 0 0 1,8-4 2-4,0-3 1 6,3-3-4-7,1-4-1 3,4-7 3 1,0-4 1-1,-5-3 0 2,1-3-2-1,0-7-2 0,-4-4-1-3,0-4 4 6,-4 1 1-6,-4-1 0 3,0 4-2-2,-4 4 3 2,-4 3 2 0,0 3-9-1,0 4-2 2,-4 4 3-3,1 6 3 3,-1 4-10-3,4 4-6 5,-4 3-20-7,4 3-7 3,4 1-51 8</inkml:trace>
    </iact:actionData>
  </iact:action>
  <iact:action type="add" startTime="35367">
    <iact:property name="dataType"/>
    <iact:actionData xml:id="d37">
      <inkml:trace xmlns:inkml="http://www.w3.org/2003/InkML" xml:id="stk37" contextRef="#ctx0" brushRef="#br0">9258 12094 124 0,'-8'7'49'1,"8"-4"-38"-1,0 1 4 5,4-1 0 6,0 1 4-6,0-1 3 1,0 4 2 3,0 0 2-2,4 0-14 1,0 4 2-7,0-1 0 5,-1 1-5 2,1 3-3-1,4 7-3 3,0-1 0-5,0 5-4 7,-1-1 0-9,1 4 1 4,0 0 2 1,0-3-1 0,0-4-1-1,3 0 1 1,-7-4-1 1,4-6 0-3,-4-1 0 5,-8-3-3-8,0-4 2 4,0-6-12 2,-4 0-5-2,-8-8 3 1,4 1 4-1,-7-4 4 2,-1 0 2-3,0-4 5 4,-4 1 2-5,1-4-3 6,-1 0 1-7,0-4-2 3,5 1 0 1,3-1 2 0,0 1 2 0,4-4-1-2,0 7 2 4,1 0 0-4,-1 4 3 5,0-1-3-7,4 4 0 4,0 0-1-1,0 4-2-1,4-1 3 3,0 1 2-2,4 3 0 2,0 0 2-3,4 0-2 4,0 3 2-5,3 1-4 6,1-1-2-7,8 1 2 3,0-1 2 1,3 4 0 0,5-3 2 0,-1 3-2-1,5 0 2 2,-1-4-2-3,-3 4 2 5,-5 0 0-7,1 0 1 4,-1 0-7-1,1 4 0 0,-1-1 1 1,1 4 1-1,0 0-1 2,-1 4-2-3,-3 3 5 4,-1 0 1-5,1 0 0 6,-4 3 1-8,-4 1 2 7,-1-1 2-3,-7 4-1 0,-4 4-1 1,-4 3-1 0,1-4 2 1,-5 7-1-4,-4 1 0 6,-4-4-3-7,0 0-1 3,-3-4-3 1,-1 1 1-1,-3-4 0 2,-1-4 1-3,-4-3-5 3,-3-4 1-3,-4 1-2 4,3-4-2-4,5-7-24 5,3 3-11-8,1 1-49 4,19-4-18 1,4 0 2 8</inkml:trace>
    </iact:actionData>
  </iact:action>
  <iact:action type="add" startTime="38355">
    <iact:property name="dataType"/>
    <iact:actionData xml:id="d38">
      <inkml:trace xmlns:inkml="http://www.w3.org/2003/InkML" xml:id="stk38" contextRef="#ctx0" brushRef="#br1">6087 11874 24 0,'-4'-4'11'1,"0"4"-9"-1,4 0 13 4,0 0 7 4,0 0 2 0,0 0 1-1,0 0-8 2,4 4-2 0,0 3 2-4,0 0 1 3,0 0-5-1,3 0 0 0,1 0 1 1,0-4 1-1,0 4-8 1,4 0 0-8,0 0 3 8,-1 0-4 0,1 0-1-1,4 0 0 3,0 4-1-7,-1-1 0 7,5 1 0-4,0-1-2 2,-1 0 1 0,5 4 0 0,-1 0 3 1,-3 0-3-2,4 0-2 2,-1 4 0-5,1-1 1 7,-5 1-1-7,1-1 2 3,-4 1-4 2,0-1 0-3,-1 1 1 3,1 3 2-2,0-4-3 2,-4 11 0-3,-1 0 1 4,1-4 2-5,0-3-3 6,0 4 0-8,-1-4 1 5,-3 0 2-1,0 0-1 1,0 0-1 1,0-1 1-2,-4-2 1 3,0-1-3-5,0 1 0 6,0-4 1-8,0 0 2 4,-1 0-1 1,1-4 2-1,-4-3-2 1,0 0-1 0,0-7 1 0,0 4-1-2,0-4 0 4,0 0 0-5,0 0 2 7,0 0 3-9,0 0-4 5,0-4-3-1,0 1 1 1,0-4 0 0,-4-4 3-1,1-3 1 3,-1-3-4-4,0-4 1 4,0 0-2-5,-4-4 0 1,0-2 2 3,0-5 2-3,-4 1-1 3,1-1-1-2,-1 1 1 2,0-1-1-3,-4 1 0 3,1 0 2-4,-5-4-3 8,-8 3 0-11,1 1 3 6,-5-1 1-1,1 4-1 2,0 4-2-1,-1 0 1-1,5 3 1 2,-5 3-1-3,9 4-1 5,-1 0 1-6,4 4-1 1,1 3 0 1,-1 0 2 0,4 0-3 1,1 0 0 0,-1 0-1 0,0 3 0-1,4 1 2 3,1 3 2-4,-1 0-3 5,0 0 0-8,4 0 1 4,0 0 2 1,0 0-1-1,1 0-1 2,3 0 1-2,0 0-1 2,0 0 0-4,4 0 0 6,0 0 0-7,0 0 0 4,0 0 0 0,0 0 0-2,4 0 0 3,4 0 0-2,-4 0 0 2,3 0 0-3,1 0 2 3,0 0 1-3,0 0-6 5,0 0 0-7,4 0 1 3,-1 3 3 1,1 4-2-1,4 0 0 2,0 0 3-2,-1 4 3 2,1-1-4-3,4 4-3 4,-1 0-2-5,5 4 3 3,0-1 0-1,3 0 1 0,8 1 0 1,-3-1 0 0,-1 4 0 0,-3 0 0-2,-1 0 0 4,-3 0 0-5,-1 0-3 6,-3 0 2-7,0 7 5 4,-4-3 2-1,-1 2-7 1,1 1-4 1,-4 0 5-3,0 0 1 3,-1 0-2-3,-3-3 1 4,0-4 2-6,0-4 1 5,-4 1-4-2,0-5 1 0,0-2-2 1,0-1 0-1,0 1-5 3,-4-1-3-5,0-3-5 5,3 4-4-5,1-4 6 6,0 0 5-7,0 0-4 4,4-4 0 0,0-6-59 7</inkml:trace>
    </iact:actionData>
  </iact:action>
  <iact:action type="add" startTime="40201">
    <iact:property name="dataType"/>
    <iact:actionData xml:id="d39">
      <inkml:trace xmlns:inkml="http://www.w3.org/2003/InkML" xml:id="stk39" contextRef="#ctx0" brushRef="#br1">6660 12010 64 0,'-11'3'24'2,"7"4"-18"-2,-4-3 13 4,4 3 5 7,0 0-8-7,-8 0-2 8,0 3 1-9,-3 4 0 4,-1 0-2 1,-4 4 2 0,-7-1 1 0,-5 4-1-1,1 0-7 2,0 0-5-9,3 0 0 6,1-3-2 4,3-5-1-5,4 1-2 3,5-3-1-2,-1-4 2 3,0-4 0-1,8 1-2-1,4-1 2 1,4-6 3-1,8-1 3 2,4-3-2-3,8-3-2 5,-1-4-3-8,13 0 1 4,-1-3 1 2,1-8 2-2,-5 4-1 0,5 0 2 2,-5 0 0-1,1 0 3 0,-1 0-3 1,-3 0-2-4,-1 4 0 7,-3 3 1-10,-4 3-1 5,-5 1-1 2,1 0 3-2,-4 3 0 1,0 0-4-1,-4 0 1 2,-4 3 0-3,0 1 0 4,0 3 0-6,0 0 2 3,-4 3-1 2,0 4-1-2,-4 0 1 0,0 0-1 1,0 4 4 0,-3-1 2-1,-5 4 0 4,-4 0 1-7,1 3-2 9,-5 4 0-10,-3 0-8 3,-9 4 0 2,-7-1 1 0,4 1 3 0,3 6 0-1,5-7-1 2,3-3-2-3,9-3 1 5,-1-8 1-7,12-3 0 3,8-3 0 1,8-8 0-1,12-3 0 2,3-3 0-3,13-8 2 3,-5-3 1-2,0 1-4 3,5-8 1-6,-1 3 0 8,1-3 0-9,-1 0 0 5,-4 0 2 0,1 0-3-1,-5 4 0 1,-7 7 3 0,-4 3 1 1,-4 0 3-4,-9 7 1 6,-3 3-6-7,-7 8 0 4,-5 6-1-1,-4 4 2 0,-4 3-1 1,-7 4-1-1,-1 0-2 2,-3 4 1-2,-8-1 1 2,-5 1 2-4,5-4-1 8,0 0-1-11,7-7-2 6,5 3 1 0,7-3 1-1,5-7 0 2,3-3-11-2,8-4-5 3,4-4-50 5,12-3-47-10,3-7 32 2</inkml:trace>
    </iact:actionData>
  </iact:action>
  <iact:action type="add" startTime="41733">
    <iact:property name="dataType"/>
    <iact:actionData xml:id="d40">
      <inkml:trace xmlns:inkml="http://www.w3.org/2003/InkML" xml:id="stk40" contextRef="#ctx0" brushRef="#br1">7156 12534 68 0,'-4'3'27'2,"4"1"-21"-2,0-1 7 3,0 4 2 5,0 0 0 0,4 0 1-1,0 0 5 1,0 4 3-1,-1-1-1 1,1 1-2-1,0 3-3 2,0-4 1-3,0 4-10 5,0 0 1-11,0 0 1 3,4 0-2 6,-4 3 0-2,4 1-3 1,0 3 1-1,-1 0-4 1,-3 0 0 0,4 7-1-1,0-4-2 4,-4 4 1-6,4 0 1 5,-4 0-1-6,0 0 2 3,4 0-2 1,-5 3-1-1,1 1 3 2,0-4 2-2,0 3-2 2,0 0 0-2,0 1-1 2,0-1 1-4,-4 1-2 3,0-1-1-1,0 1 1 0,0-1-1 1,0 0 0-1,0-3 2 2,-4 4-3-3,0-4-2 3,0-4 2-3,0 1 2 5,4-1-2-7,0-3 0 3,-4 0 3 1,4-4 3-1,0-3-7 1,-4 0 0-1,4-3 2 2,0-1 2-2,0-3 0 3,0 0-2-5,0-3-2 6,0-4 1-8,0 0-1 5,0 0 0 0,0 0 4-1,0 0 3 2,4 0-2-3,0 0-2 4,0-4 0-5,0-3-1 6,0-3-3-7,4-1 2 3,0-6 1 2,0-4 2-3,0-7 3 3,3-7 4-2,-3-7-11 1,0-3-3-1,-4-4 2 3,0 3 1-5,-4 1-1 6,0 0 2-7,0-4 1 3,-4-4 0 1,0-6 2-1,0-4 1 2,-4-3-4-3,-3 3 1 3,3 4 0-3,0-1 0 5,-4 8 0-7,0 10 0 4,0 4 0-1,1 6 2 0,-1 4-1 2,0 4-1-3,0 3-2 4,4 3 1-4,1 1 1 4,-1 3 2-6,4 3-3 8,0 4-2-8,0 0 2 3,0 4 2 1,0 3 0-1,4 0-1 2,0 3-4-2,0 4 0 1,0 0 4-2,0 0 2 5,0 0-3-6,4 4 1 2,-4-1 0 1,4 1 0-2,0-1 0 3,0 1 2-2,0-1-3 1,0 1 0-1,0 3 1 3,3 0 0-5,1 3 0 6,0 4 0-7,0 4-3 3,0 2 2 1,0 5 1-1,0-1 0 2,-1 1 2-2,1 3 1 1,0 7-1-1,0-4-2 3,0 0 1-5,0 4 1 2,-4-3-3 1,0 3 0-2,0 0 1 3,-4-1 0-1,0 5 0-1,0-1 0 0,0-3 0 3,0 0 0-5,-4 0-3 6,0-4 2-7,4 4 1 3,-4-10 2 1,4-1-1-1,0-6 2 2,0-1-2-2,0-3-1 2,0-4 1-3,0-3-1 4,4-3-42-5,-4-4-17 3</inkml:trace>
    </iact:actionData>
  </iact:action>
  <iact:action type="add" startTime="43158">
    <iact:property name="dataType"/>
    <iact:actionData xml:id="d41">
      <inkml:trace xmlns:inkml="http://www.w3.org/2003/InkML" xml:id="stk41" contextRef="#ctx0" brushRef="#br1">7199 13099 104 0,'0'0'41'1,"4"0"-32"-1,4 0 11 8,-4 0 2-3,3 0-4 6,1 0 2-8,4 0-2 6,0 0 0-2,4-3-9 1,-1 3 1-8,1 0 3 7,4-3-7 1,3 3-3 0,1 0-2-1,-1 0-1 2,1 0 2-4,0 0 1 7,-5 0-4-9,-3 0-1 4,0 0 3 2,-8-4 3-2,-1 4-1 1,-7 0-2-1,0-3 0 2,-7-1 1-3,-1 1-1 5,0 3-1-7,0-4 1 4,-4 1 1-1,0-1-3 0,-3 1-2 2,-1-1 2-2,0 1 2 1,1 3 0-2,-5 0-1 5,4 0-2-7,-3 0 1 8,3 0 1-9,0 0 0 5,0 3 0 1,1 1 2-3,3 3-3 3,0 0 0-2,0 0 1 2,4 0 0-4,1-4-3 7,3-3 2-9,4 0-1 6,0 0 0-2,7 0 2 0,5 0 0 1,4 0 2 0,0 0 3-1,3 0 0 0,1 0 0 3,8 0-1-5,3 0 2 6,0 0-1-7,5 3 2 3,3 1-4 2,0-4 0-2,1 0 1 0,-9 0 0 1,-3 0 2 1,-5 0 1-3,-3-4-3 4,-4 1-3-5,-5 0 0 4,-3 3 1-3,0 0-1 1,-8-4 2 1,0 4-4 0,-4 0 0-1,-4 0-4 1,-7 0 1 1,-5 0-9-3,0 0-4 4,-3 0-2-6,-5 0 1 3,1-3 12 2,-1 3 6-2,5-4-2 1,3 4 0-1,4 4-2 1,0-1 3-1,5 1-9 3,3-1-1-5,0 0-21 7,4 1-6-10,4-4-30 14</inkml:trace>
    </iact:actionData>
  </iact:action>
  <iact:action type="add" startTime="44811">
    <iact:property name="dataType"/>
    <iact:actionData xml:id="d42">
      <inkml:trace xmlns:inkml="http://www.w3.org/2003/InkML" xml:id="stk42" contextRef="#ctx0" brushRef="#br1">13801 9384 104 0,'-4'-7'41'1,"4"14"-32"-1,0 3 9 4,0-10 3 3,0 0-6 2,4 4 2-1,0-1 5 2,0 4 4-7,-4 0-14 6,0 4 2-9,0-1 2 6,0 1-4 2,0 3 1 0,0 0-4-1,0 3 0 2,0 1-8-3,4 3 0 4,0 0-1-5,0 0 2 6,0 3-1-6,0 0-1 1,-4 4 1 3,4 0-1-2,0 0 0 2,-4 0 2-3,0-3-3 3,0 6 0-3,0-7-10 5,0-3-3-7,-4 0-11 5,0-7-4-3,0-3-11 1,0-4-2 1,0-4-24 7</inkml:trace>
    </iact:actionData>
  </iact:action>
  <iact:action type="add" startTime="45201">
    <iact:property name="dataType"/>
    <iact:actionData xml:id="d43">
      <inkml:trace xmlns:inkml="http://www.w3.org/2003/InkML" xml:id="stk43" contextRef="#ctx0" brushRef="#br1">13597 9621 108 0,'-12'-3'41'1,"8"6"-32"-1,4 1 4 5,0-4 0 4,0 0-4-4,8 3 0 7,0 1 8-9,4-1 4 4,-1-3 2 2,1 0 3-3,4 0-14 3,0 0-2-9,-1 0-3 7,1 0 1 1,4-3 0-2,-1-1-4 5,1 4-3-6,0 0 0 3,-1 0 1-1,1 0-3 0,0-3 0 1,-1-1 3-1,1 1 1 3,0-1-1-4,3 1-2 3,-3-1 1-3,0 1-1 5,-1-1 0-7,1 1 2 3,-4 3-1 1,-5 0 2-1,1 0-4 2,-4 0 0-3,0 3 1 3,-4 1 2-3,0 3-3 4,-4 0 0-5,0 0 1 7,0 0 0-9,0 3 2 4,0 1 1 1,4-1-4 0,-4 1-1 0,0 3 1-1,0 0 2 2,4 3 2-3,-4 4 1 5,3 0-5-6,-3 4 1 1,4-4 0 1,0 3 0 1,-4-7-3 0,4-3 0-1,-4-3-5 2,0-4-2-3,-4-7-50 9,4-7-56-3,4-11 25-9</inkml:trace>
    </iact:actionData>
  </iact:action>
  <iact:action type="add" startTime="45740">
    <iact:property name="dataType"/>
    <iact:actionData xml:id="d44">
      <inkml:trace xmlns:inkml="http://www.w3.org/2003/InkML" xml:id="stk44" contextRef="#ctx0" brushRef="#br1">14096 9415 116 0,'-8'7'44'1,"12"0"-35"-1,0-3-15 9,0 3-8-4,0 0-32 6,4 3-10-8</inkml:trace>
    </iact:actionData>
  </iact:action>
  <iact:action type="add" startTime="45965">
    <iact:property name="dataType"/>
    <iact:actionData xml:id="d45">
      <inkml:trace xmlns:inkml="http://www.w3.org/2003/InkML" xml:id="stk45" contextRef="#ctx0" brushRef="#br1">14560 9663 124 0,'-16'-7'49'1,"12"4"-38"-1,-8-4 1 5,8 7-2 6,-4-4 0-6,1 1 1 3,-5 3 8-1,-4 0 2 0,0 0-10 2,1 3 2-9,-1 4 1 6,0 0-1 3,1 0 0-3,-1 4-5 4,0-1 0-5,4 4-5 6,1 0 0-6,3 4-1 2,0-1 1 1,4 1 0-1,4 3 3 1,0-4-3-1,4-3-2 2,4 0 2-2,0 0 2 4,3 0-2-8,5 0 0 6,0-4-3-2,3 1-1-1,1-4-4 3,0 0-1-2,-1-7-30 1,-3-4-12 0,0-3-43 7</inkml:trace>
    </iact:actionData>
  </iact:action>
  <iact:action type="add" startTime="46355">
    <iact:property name="dataType"/>
    <iact:actionData xml:id="d46">
      <inkml:trace xmlns:inkml="http://www.w3.org/2003/InkML" xml:id="stk46" contextRef="#ctx0" brushRef="#br1">14693 9468 208 0,'-4'3'77'1,"8"1"-60"-1,0 3-3 10,-4 0-3-7,4 0-10 5,0 0-1 0,-4 3 6-1,0 1 4 1,0-1-5 1,0 4 6-9,-4 4 4 7,0 3-9 1,4-1-6 0,-4 5 2-3,0 3 0 3,4 3-3-1,0 1-1 0,0-4 1 2,0 3 2-3,0-3 0 3,0-7 2-3,0-4-2 5,0-3 2-5,0-3-7 5,0-4-1-7,0-7-9 6,4-4-4-6,0-3 3 3,4-3 1 1,0-1 4 0,0-3 1 0,4 4 6-1,-1-1 1 3,1 1 2-5,0 3 0 6,4 4 0-7,3 3 2 3,1 0-1 1,0 3 2-2,-1 1 0 4,1-1 1-4,0 1 2 3,-1-1 1-3,-3 4-6 5,0 0 0-6,-4-4-1 3,-1 1 2-1,-3-1-19 0,-4 1-6 0,-4-4-41 9,0 0-38-10,0 0 33 4</inkml:trace>
    </iact:actionData>
  </iact:action>
  <iact:action type="add" startTime="46851">
    <iact:property name="dataType"/>
    <iact:actionData xml:id="d47">
      <inkml:trace xmlns:inkml="http://www.w3.org/2003/InkML" xml:id="stk47" contextRef="#ctx0" brushRef="#br1">14627 9782 196 0,'-8'-7'74'1,"16"0"-58"-1,-1 0 5 5,1 0-3 4,4 0-11-2,8-3-4 2,-1-1-2-4,9 1-1 7,3-1 0-8,-3 1-11-4,3-1-3 7,-3 1-35 8,-1 3-55-7,5-4 15-1</inkml:trace>
    </iact:actionData>
  </iact:action>
  <iact:action type="add" startTime="47197">
    <iact:property name="dataType"/>
    <iact:actionData xml:id="d48">
      <inkml:trace xmlns:inkml="http://www.w3.org/2003/InkML" xml:id="stk48" contextRef="#ctx0" brushRef="#br1">15542 9614 128 0,'-8'-3'49'1,"12"6"-38"-1,-8-3-1 5,4 0-1 2,0 4 5 1,-4-1 5-1,0 4 8 1,1 0 4-1,3 0-17 3,0 4 3-10,0-1 1 5,0 1-6 5,0 3-2-5,0 0-5 3,0 3-2 0,0 1-1-1,0-1-2 1,0 8 1-1,0-8 1 2,0-3-1-3,-4 0-1 3,4-4 3-3,0-3 0 5,0-7-1-7,0-3-2 3,0-1 1 2,0-3 1-3,0-3-3 2,0-4 0-1,0-3-1 2,0-8 0-3,4 4-3 4,-1-3 1-5,1-1 2 7,0 1 3-9,0-1-2 5,0 4 0 0,4 0 1 0,0 4 0 1,4 7 0-3,0-1 0 3,-1 1 0-3,1 3 0 4,0 3 0-5,0 1 0 3,3 3 2 0,-3 0 1-3,-4 3 1 4,4 1 2-2,-4 3-1 2,0 3 0-3,-1 1 1 4,-3 3 3-5,0 3 0 6,0 0 0-7,-4 4-8 3,0 0 0 1,0 0-1 0,0-3 2 0,-4-1 1-1,4-3 1 2,-4-3-5-3,4-4-1 5,0-4 1-7,0-3 2 4,0-3-2-1,0-4 0-1,0-4-1 4,4-3 0-4,0 0-9 3,4-3-5-2,0-4 12 2,0 0 9-4,4 0-4 7,-1 0 0-8,1 7-3 2,4 0-2 3,0 0 0-3,-1 4 3 3,5 3 0-1,0 0 3 0,-1 3-1-2,1 1-1 4,0 3 1-5,-1 0-1 3,-3 7 2 0,0 0 3-2,-5 3-2 2,1 1 0-1,-4 3-1 2,-4 3 1-3,0 0-2 4,0 4 2-5,-4 0-2 7,0 4 2-9,0-4-4 5,4 3 0 0,0-3-6-1,0 0-3 1,0 0-23-1,3-3-9 2,5-8-42 9,0-3-36-14,4-4 43 2</inkml:trace>
    </iact:actionData>
  </iact:action>
  <iact:action type="add" startTime="48189">
    <iact:property name="dataType"/>
    <iact:actionData xml:id="d49">
      <inkml:trace xmlns:inkml="http://www.w3.org/2003/InkML" xml:id="stk49" contextRef="#ctx0" brushRef="#br1">16462 9702 88 0,'-8'-7'35'1,"4"3"-27"-1,-4-3 5 5,8 7-1 2,-4-3-5-1,-4-1-2 2,1 1 15-1,-5 3 9 2,0-4 5-2,0 4 1 3,-4 0-12-5,1 0-6 2,-1 4-10 1,0-1-1-8,1 4 1 7,-1 0 1 1,0 4 0-1,4 3 0 2,1 3 2-3,3 1-5 3,0 6-3-3,4-3-1 5,0-4-1-7,4 1 0 4,4-4 2 0,4-4-1-1,0 1-1 2,3-8 1-3,1-3-1 2,4-3 0 0,0-8 0 1,3-3 0-3,1-7 0 5,0 1-5-7,-1-1 1 2,1-4 0 3,-4 8 2-2,-5 3 1 1,-3 3 1-1,0 4-3 1,0 4 2-1,-8 3-1 3,4 7 0-6,0 0 2 6,0 3 0-5,0 4 0 3,4 0 0 0,-1 0 0 0,-3 4 0 0,0-4 0-1,0-1 2 2,0-2-25-3,0-1-12 4,4 4-31 1,0-7-42-1,7-3 29-4</inkml:trace>
    </iact:actionData>
  </iact:action>
  <iact:action type="add" startTime="48712">
    <iact:property name="dataType"/>
    <iact:actionData xml:id="d50">
      <inkml:trace xmlns:inkml="http://www.w3.org/2003/InkML" xml:id="stk50" contextRef="#ctx0" brushRef="#br1">16761 9684 192 0,'-8'7'74'1,"4"-7"-58"-1,4 7 9 6,0-7 0 1,0 7-15 1,4 0-3-1,0 0-5 1,-4 0-2-1,0 4 1 5,0-1 5-12,0 1 6 4,0-1 0 6,0 4 1-6,0-3-7 5,-4-1-4-3,0-3-1 2,4-4 1 0,0 1-1-1,0-4 2 2,-4 0-2-3,4-4 2 4,0-2-2-5,0-5 2 6,0-3-2-7,0-7-1 3,0 4 1 1,4-1-1 0,0 1 0-1,0-1 0 1,0 1-3 0,-1-1 2 0,5 4 1 2,0 0 2-6,4 0-1 9,0 4-1-11,3 3-2 6,1 0 1 0,0 4 1-1,0-1 2 1,-1 4-12-1,1 0-6 2,-4 0-29-3,0 0-13 5,-5 0-36 0</inkml:trace>
    </iact:actionData>
  </iact:action>
  <iact:action type="add" startTime="49192">
    <iact:property name="dataType"/>
    <iact:actionData xml:id="d51">
      <inkml:trace xmlns:inkml="http://www.w3.org/2003/InkML" xml:id="stk51" contextRef="#ctx0" brushRef="#br1">17063 9321 168 0,'-8'0'63'1,"8"14"-49"0,0-7 7 5,0 0 0 1,0 0-13 2,4 7-4-3,-4 0 1 4,0 0 4-5,0 0-5 7,0 3 9-11,0 1 4 1,0-1-1 5,0 4 1 1,0 0-5 0,0 4-2 0,0 3-4-2,0 3-1 4,0 0-3-4,0 4 1 4,0-3-2-5,0-1 2 3,0-3-4 0,0 0 0-1,0-10 1 0,0-4 2 1,-4-4-19 0,0-3-8-1,0-11-14 2,0-3-3-3,1-3-2 5,3-4 2-7,0 0 3 11,0-7 2-8,3 4 23 1,1-1 8 0,4 4 4 0,0 4 16-1,0-1 7 3,4 4 7-6,3 4 3 5,1-1-1-2,4 4-1-1,-1 0-8 3,9 4 0-2,0 3-12 2,-5 0-1-9,1 0 2 5,-1 3-8 5,-3 1-1-5,-4-4-1 7,-1 3 0-9,-3-3-9 5,-4 0-2 0,0-3-29-1,-8-4-12 1,4-4-24 8</inkml:trace>
    </iact:actionData>
  </iact:action>
  <iact:action type="add" startTime="49719">
    <iact:property name="dataType"/>
    <iact:actionData xml:id="d52">
      <inkml:trace xmlns:inkml="http://www.w3.org/2003/InkML" xml:id="stk52" contextRef="#ctx0" brushRef="#br1">17102 9590 224 0,'4'-7'85'1,"8"4"-66"-1,0-1-1 5,0 4-3 3,3 0-11 0,5-3-2 0,4-1-12-2,-5 1-4 4,5-8 7-4,-1 1-27-5,1-1-10 5,4-3-39 8</inkml:trace>
    </iact:actionData>
  </iact:action>
  <iact:action type="add" startTime="50545">
    <iact:property name="dataType"/>
    <iact:actionData xml:id="d53">
      <inkml:trace xmlns:inkml="http://www.w3.org/2003/InkML" xml:id="stk53" contextRef="#ctx0" brushRef="#br1">17814 9531 144 0,'-4'0'55'1,"12"0"-43"-1,0 0 5 5,-8 0 2 3,3 3 4-1,1 4 6 1,0-3-3 0,0 3 2-1,0 0-16 3,0 0 2-10,0 3 2 4,-4 1-8 5,0 2-2-3,0 5-2 2,-4-1 0-1,0 4-2 2,4 0-2-2,-4-3 1 0,4-1-1 2,-4-3 0-3,4-3 0 5,-4-1 2-6,0-6 1 1,1-4-1 2,-1-4 1 0,4-3-2-1,0-3-1 1,0-4 1 0,4-4-1-1,3-3-3 2,1-3 2-3,0-1-1 5,4 1-2-8,0 0 0 5,3-1 3-1,1-3-5 3,0 4 0-3,0 6 7 0,-1 1 4 1,1 3-2-1,0 3-2 3,-1 8-5-5,1-1-2 2,0 4 5 1,0 4 5-2,-1 6 0 3,-3 1 3-2,-4 3 0 2,0 0 3-3,-4 3-3 4,0 4-2-5,-4 0-5 6,0 4 0-7,-4-5 2 3,0 1 3 1,0-3-2-1,0-4 0 2,4-4-1-2,-4-3 1 2,0 0-4-4,4-7 0 6,0 0-4-6,0-3-1 1,4-4-2 3,0-4 0-3,0-3-4 3,4-3-3-1,0-4 6 0,3-3 5-1,1-1 3 2,0 1 1-4,4 3-3 6,-1 0 2-7,1 7 1 3,0 0 0 1,4 7 0 0,-5 3 2-1,1 4-1 1,4 0 2 1,-5 4-4-3,1 3-2 4,4 3 4-5,-5 4 1 3,-3 4 0-1,0-1 1 0,-4 4-2 2,-4 4-1-3,0-1 3 3,-4 0 0-2,0 1-21 2,0-4-8-4,4 0-18 7,0-7-5-9,3-4-38 13</inkml:trace>
    </iact:actionData>
  </iact:action>
  <iact:action type="add" startTime="51341">
    <iact:property name="dataType"/>
    <iact:actionData xml:id="d54">
      <inkml:trace xmlns:inkml="http://www.w3.org/2003/InkML" xml:id="stk54" contextRef="#ctx0" brushRef="#br1">18584 9663 96 0,'8'-3'35'1,"0"-1"-27"-1,4 1 5 8,-5-1-1-4,5 1 1 7,4-1 5-7,0-3 3 3,3 0 2 0,1 0 1 1,0 0 2 0,-5-3-14 0,1-1 0-8,0 1-1 8,-4 0-2-1,-9-4 2 3,-3 3-4-6,0-3-2 5,-3 4 2-2,-5 3 0-1,-4 3-3 3,-8 4-1-3,4 4 1 3,1-1 2-3,-5 4 1 4,4 0 1-5,-3 4-2 7,3-1 1-7,0 1-2 3,1 3 0-2,7-1-6 2,0 1 1 0,4 4-2 0,4-4 0 0,4 0 2-2,0 0 0 5,4 0 0-7,3-4 0 8,5 1-25-9,4-4-10 4,3-4-22 1,5-3-7 0,3-3-19 7</inkml:trace>
    </iact:actionData>
  </iact:action>
  <iact:action type="add" startTime="51763">
    <iact:property name="dataType"/>
    <iact:actionData xml:id="d55">
      <inkml:trace xmlns:inkml="http://www.w3.org/2003/InkML" xml:id="stk55" contextRef="#ctx0" brushRef="#br1">19248 9450 132 0,'-8'-14'49'2,"4"11"-38"-1,-3-1 10-1,3 8 2 8,-4-1-5 1,-8 4 2-3,0 4 0 4,-3-1 0-5,-5-3-11 7,-3 4 10-12,-1-1 7 3,1 4-8 5,3 0-2-1,4 4-7 1,1-1-4-1,3 4-5 1,4-4 0 0,8 4-2-1,4-3 0 3,4-1 2-5,8-3 2 6,0 0 1-7,7-3 1 3,1-8-5 1,4-3 1-1,-1-3-7 1,-3-4-3-1,-1-4 10 4,-3-3 4-7,0 0-10 9,0-3-5-11,-5-1 0 12,1 1 4-12,-4 0 4 5,0 3 2 1,0 3-2 0,-4-3 2 1,0 4 1-4,-4 3 0 5,0 3 0-5,0 1 0 6,0 3-3-7,0 0 2 3,0 0 1 2,0 0 0-2,4 7 0 2,0-4 2-3,-4-3-1 3,3 7 2-3,1 0 0 4,0 4 3-5,0 3-1 7,0 0 2-10,0 3-4 6,0 0-2 0,0 1 2 0,0-4 0 0,0 0-19-1,0-4-7 2,0-3-32-3,0-7-13 5,3-3-15-1</inkml:trace>
    </iact:actionData>
  </iact:action>
  <iact:action type="add" startTime="52317">
    <iact:property name="dataType"/>
    <iact:actionData xml:id="d56">
      <inkml:trace xmlns:inkml="http://www.w3.org/2003/InkML" xml:id="stk56" contextRef="#ctx0" brushRef="#br1">19433 9464 204 0,'-4'4'77'0,"4"3"-60"0,4 0-3 5,-4-7-3 5,4 3 3-5,0 4 5 8,-4 4 4-11,0 3 1 5,-4 0-13 1,0 3 2-8,0 1 1 8,0-1-7 0,-4 0-2-2,0-3-1 3,0 0 0-2,5-3-2 3,-1-4 1-5,0-4-2 6,0-3-1-7,4 0 1 3,0-3-1 1,0-8 0 0,4 1 2 0,4-4-8-1,-1 0-3 2,1-3 2-4,4-1 4 6,-4 4 0-7,4-7 1 3,3 4 2 1,1 3 0 1,0 0 0-1,3 3 0 0,1 4-3 0,0 4 2-3,-1 3-4 6,-3 0 1-7,0 3 4 9,0 4 2-11,-5 4 2 6,1-1 0 0,-4 4-2-1,4 0 1 2,-4 4-4-2,0-1 0 2,-1 1-1-4,-3-1-2 5,0 0-15-6,4-3-5 5,-4 0-10-2,4-3-4 0,0-4-37 8,4-7-38-5,3-4 38-5</inkml:trace>
    </iact:actionData>
  </iact:action>
  <iact:action type="add" startTime="52815">
    <iact:property name="dataType"/>
    <iact:actionData xml:id="d57">
      <inkml:trace xmlns:inkml="http://www.w3.org/2003/InkML" xml:id="stk57" contextRef="#ctx0" brushRef="#br1">20022 9387 160 0,'-4'-14'60'2,"-3"11"-47"-2,-5 0 8 0,4 6 0 8,0 4-5 0,-8 0 3-1,1 3 1 1,-1 1 0-1,-4-1-11 3,5 4 6-9,-1-3 2 3,0-1-7 8,0 1-1-8,5-1-5 3,3 1-1 0,4-1-3 1,4 1-3 0,4-4 2-2,4 0 2 4,-1 0-2-3,5-4 0 3,4 4 1-7,0 0 2 5,-1 0-6 0,1 0 1-1,0 4 5 1,0-1 4-1,-5 4-8 3,-3 0 0-4,-4 3 6 5,0 1 5-6,-4-1 0 6,-4 1 2-7,0-1-6 5,-4-3-3-5,0 0 1 4,-3-3 2 1,-1-8-20-2,0-3-9 1,0-3-15-1,4-4-6 3,1-4-59 3</inkml:trace>
    </iact:actionData>
  </iact:action>
  <iact:action type="add" startTime="53473">
    <iact:property name="dataType"/>
    <iact:actionData xml:id="d58">
      <inkml:trace xmlns:inkml="http://www.w3.org/2003/InkML" xml:id="stk58" contextRef="#ctx0" brushRef="#br1">20675 9101 124 0,'-8'-3'46'1,"8"10"-35"-1,-4 0 9 8,4-4 5-5,0 4-3 6,-4 4-1-2,0 3 4 0,0-1 4 1,4 12-16 0,-4-1 4-8,4 1 3 8,0 10-9-2,0-4-3 4,0 8-1-5,0-1 2 7,0 0-4-8,0 1-1 2,0-1-4 2,0-3-1 0,0-3 1 0,0-4 2 0,0-8-21 0,-4-2-9-2,0-8-44 9,-3-10-55-6,-1-3 29-3</inkml:trace>
    </iact:actionData>
  </iact:action>
  <iact:action type="add" startTime="53758">
    <iact:property name="dataType"/>
    <iact:actionData xml:id="d59">
      <inkml:trace xmlns:inkml="http://www.w3.org/2003/InkML" xml:id="stk59" contextRef="#ctx0" brushRef="#br1">20478 9405 160 0,'0'7'60'1,"4"0"-47"-1,8-7 10 7,-4 3 1-1,4 4-14 4,7-3-3-6,5-1-5 4,7 1-2-1,5-4 1 1,3-4-6-8,4-3 1 8,4-3-18-1,-3-8-6 1,-1-3-23 8,-8-3-32-11,-3-4 23 7</inkml:trace>
    </iact:actionData>
  </iact:action>
  <iact:action type="add" startTime="53933">
    <iact:property name="dataType"/>
    <iact:actionData xml:id="d60">
      <inkml:trace xmlns:inkml="http://www.w3.org/2003/InkML" xml:id="stk60" contextRef="#ctx0" brushRef="#br1">21036 9129 140 0,'-11'0'52'2,"11"4"-41"-2,-8 3 15 0,8-4 4 1,-4 4-9 11,0 3-1-8,4 4-4 2,-4 0 0 2,4 0-8-1,0 4 8-7,0 3 4 9,0 7-6-2,0 0-1 2,0 0-5-3,0 3 0 5,0 0-5-7,0-3-2 2,0 4 2 3,-4-4 2-2,4-4 0 1,-4-3 0-1,0-3-6 1,4-4 1 0,0 0 0 2,0-7 2-5,0-4-1 6,0-3-1-7,0-3-8 2,0-4-3 3,4-4-1-2,0 1 0 2,4-8 2-3,0-3 1 3,0 0 1-2,3-3 2 3,1-1 4-6,0 4 1 3,0 4 1 2,3 6 2-3,1 4-3 2,0 0-2 0,0 1 4 1,-1 2 1-3,1 4 4 4,0 4 1-5,-4 6 1 7,-1 0 0-9,-3 4 0 4,0 0 0 1,-4 4-7 0,0-1-2 0,0 4-3-1,0 0 3 2,0 0 2-3,0-3 2 4,0-1-15-5,-1-3-4 2,1-3-32 1,0-4-11-2,4-7-32 10</inkml:trace>
    </iact:actionData>
  </iact:action>
  <iact:action type="add" startTime="54629">
    <iact:property name="dataType"/>
    <iact:actionData xml:id="d61">
      <inkml:trace xmlns:inkml="http://www.w3.org/2003/InkML" xml:id="stk61" contextRef="#ctx0" brushRef="#br1">21453 9503 124 0,'-4'3'49'1,"12"1"-38"-1,0-4 6 4,0 0-1 3,-1 3 2 1,5-3 1 0,4-3-2 1,-4-1 0-3,3-3-9 4,1-3-3-10,0-4 1 5,0-4-3 6,-1-3-2-7,-3 0 0 4,0 0 1-1,-4 4-1 0,-8 3-1 2,-4 0 3-3,0 0 0 3,-4 7-1-2,-4 4 1 3,0 3 0-6,-3 3 3 4,-1 8-1 0,0 3 0-2,1 3 3 4,3 0 5-4,-4 4-5 2,4 0 0-1,8 0-4 4,4 0-1-6,4 0-3 6,4-3-3-8,0-1 2 4,4-3 2 1,0 0-22 0,3-7-8 0,5 0-32 8,0-7-54-10,3-7 25 4</inkml:trace>
    </iact:actionData>
  </iact:action>
  <iact:action type="add" startTime="55019">
    <iact:property name="dataType"/>
    <iact:actionData xml:id="d62">
      <inkml:trace xmlns:inkml="http://www.w3.org/2003/InkML" xml:id="stk62" contextRef="#ctx0" brushRef="#br1">21763 9328 212 0,'0'4'82'1,"4"-11"-64"-1,4 24-4 5,-4-10-8 3,4 0 2-1,0 4 5 2,4 2 5-4,-1 5 3 6,1-4-11-6,0 3-6-5,0 1 0 8,0-1-3-1,-1-3 2 0,1 0-9 0,-4-3-1 1,0-1-23 1,0-6-10-3,3-4-17 4,1-4-5-5,0-6-12 10</inkml:trace>
    </iact:actionData>
  </iact:action>
  <iact:action type="add" startTime="55243">
    <iact:property name="dataType"/>
    <iact:actionData xml:id="d63">
      <inkml:trace xmlns:inkml="http://www.w3.org/2003/InkML" xml:id="stk63" contextRef="#ctx0" brushRef="#br1">22090 9251 176 0,'-16'7'66'4,"12"-3"-52"-4,0 3 10 1,0 3 2-1,0-3-4 3,4 4-1 3,-4 3 6 4,0 3 3-4,0 4-16 3,-4 3 3-8,1 4 1 3,-5 0-8 8,0 4-1-8,0 3-3 4,0 0-1-1,-3 3-6 0,-1 4-1 1,-4 3 1-1,5 1 2 2,-1-4-5-3,4 3 1 4,4-10-21-5,4-7-9 7,4-7-25-8,0-7-11 2,12-11-29 10</inkml:trace>
    </iact:actionData>
  </iact:action>
  <iact:action type="add" startTime="55754">
    <iact:property name="dataType"/>
    <iact:actionData xml:id="d64">
      <inkml:trace xmlns:inkml="http://www.w3.org/2003/InkML" xml:id="stk64" contextRef="#ctx0" brushRef="#br1">22734 9066 128 0,'-4'-3'49'1,"12"6"-38"-1,-12 1 1 6,4-4-2 0,0 0 2 2,0 7 3 0,0 0 7-1,0 3 6 2,0 4-15-2,0 4 8-7,0-1 3 10,4 11-4-5,-4 0 1 5,4 7-12-6,0 3-5 3,-4 4 3 1,4 0 5-1,-4 0-4 2,0-4 0-2,4-3-4 1,0-3-3-1,-4-4 0 4,4-4-1-7,-1-3 0 8,1-7 0-9,-4-4 0 4,4-3 2 2,-4-7-6-2,0 0 1 1,0-7-4-1,4-3 2 2,0-4-2-3,0-3 0 6,4-1 6-9,0-6 2 4,0-4-4 1,0 0-2-1,3-4 2 1,1 4 1 0,4 4 2 0,0 7 0-2,-1 3 0 4,1 0 2-5,4 7-3 7,-1 0 0-9,1 3 5 4,0 1 2 1,-1 6-2 0,1 1-1 0,0 3 1-1,-5 0 2 2,1 3-3-3,-4 8-2 5,0-1 0-8,-5 0 1 6,1 4-1-2,-4 0-1 0,0 0-21 1,0 0-11 0,4 0-22 0,0 0-6-1,4-7-28 8</inkml:trace>
    </iact:actionData>
  </iact:action>
  <iact:action type="add" startTime="56325">
    <iact:property name="dataType"/>
    <iact:actionData xml:id="d65">
      <inkml:trace xmlns:inkml="http://www.w3.org/2003/InkML" xml:id="stk65" contextRef="#ctx0" brushRef="#br1">23524 9276 140 0,'-8'-7'52'3,"8"7"-41"-3,-8-4 11 5,4 8 1 0,-4-1-13 5,1-3-3-5,-5 4 6 6,0 3 3-7,-4 0-7 4,-3 3 8-8,-5 4 5 8,4 11-5-1,-3-1-2 1,3 0-8-1,-3 4-3 1,7 0 4-1,0-3 3 3,12-1-9-5,0-3-2 3,8 0 1-1,4-3 1 0,4-4 0 2,0-4 1-3,3-3-2 3,1-7-1-3,4-3-8 4,-1-8-3-5,1-3 4 6,0 0 1-5,-1-3-3 0,-3-4-1 2,0-4 2-1,-4 4 3 2,-5 0 3-2,1 4 1 2,-4 6 1-3,0 1 0 4,0 6-3-5,-4 4 2 2,4 4 3 7,0 3-1-6,0 3-1 0,0 4 1 0,0 0 1-1,4 0-6 8,-1 0-23-5,1 0-13-6,4-3-32 12,0-4-28-9,4 0 38 2</inkml:trace>
    </iact:actionData>
  </iact:action>
  <iact:action type="add" startTime="56835">
    <iact:property name="dataType"/>
    <iact:actionData xml:id="d66">
      <inkml:trace xmlns:inkml="http://www.w3.org/2003/InkML" xml:id="stk66" contextRef="#ctx0" brushRef="#br1">23709 9297 208 0,'4'10'77'0,"-4"-3"-60"1,15 7-5 4,-11 4-4 2,8-8-1 1,0 4 4 0,0 3 9-1,-1 1 5 4,1-1-13-6,0 1 4-5,0-1 4 11,0 1-9-8,-1-1-3 4,1 1-5 1,0-1-3-1,0 1 3 2,0-4 0-3,-5-4-1 5,1-3-2-7,0 0 1 8,0-7 1-9,0 0-1 5,0-7 2-1,0-3-2 1,3-1-1 0,-3-3-2-1,0-3 1 3,-4-4 1-5,0-7 0 6,0-4 0-7,0 1 2 5,4-1-8 0,-4 1-1-2,0 3-1-1,-1 4 2 0,1 3-9 4,0 3-6-5,-4 8-10 6,4 3-4-7,0 3-27 11,0 8-53-6,4 3 22-2</inkml:trace>
    </iact:actionData>
  </iact:action>
  <iact:action type="add" startTime="57239">
    <iact:property name="dataType"/>
    <iact:actionData xml:id="d67">
      <inkml:trace xmlns:inkml="http://www.w3.org/2003/InkML" xml:id="stk67" contextRef="#ctx0" brushRef="#br1">24157 9450 120 0,'4'7'46'1,"3"-7"-35"0,9 4 1 7,-8-4-3-3,4-4-5 6,4 1-1-8,-1-4-1 10,5-4-2-11,0-3 1 7,-1-3 16-9,-3-4 11 7,-4 4-3 1,-4-1-2 0,-4 8-9-2,-8-4-1 5,-4 3 1-6,-4 8 1 6,-4 3-6-8,1 0-3 4,-5 7 3 1,0 0 4 0,1 3-1 0,-1 4 3-2,4 4-4 5,0 2 1-6,5 1-3 7,3 0 2-9,4 0-2 9,4 0 2-9,4 4-8 5,8-1-2 0,7-3-3-1,9 0 0 1,11-3-3-2,12-5-1 5,0-2-30-5,4-11-14 4,4-7-69 1</inkml:trace>
    </iact:actionData>
  </iact:action>
  <iact:action type="add" startTime="57826">
    <iact:property name="dataType"/>
    <iact:actionData xml:id="d68">
      <inkml:trace xmlns:inkml="http://www.w3.org/2003/InkML" xml:id="stk68" contextRef="#ctx0" brushRef="#br1">25367 9171 176 0,'-8'-11'66'1,"4"18"-52"-1,-7-7-3 5,7 4-4 2,-4-1 3 2,-4 1 3-3,-4 3-2 4,-3 0-1-5,-1 3-6 9,-4 1 2-14,1-4 0 2,-1 3-5 5,5 4-2 0,-1 0 0 1,4 0 2 0,4 7 0-1,8-3-1 2,4-1-2-3,4-3 1 5,4 0 1-7,4-7 0 4,4 0 2-1,-1-4 1 0,5 1-4 1,4-4-1-1,-1 0-2 2,1 0 3-2,-1 7 0 3,-3 0 1-6,0-4 2 9,-5 4 3-10,-3 4-2 4,-4-1-2 0,-4 4 4 1,-4-3 1 0,-4 3 2-1,-4 0 2 2,-4 0-5-3,1 0-1 5,-5 0-2-7,0-4-2 4,-3 1 1 0,-1-4 1-2,0 0-3 3,5-4-2-2,-1-6-20 2,0-1-10-3,4-3-47 9,4-3-39-4,5-4 48-7</inkml:trace>
    </iact:actionData>
  </iact:action>
  <iact:action type="add" startTime="58351">
    <iact:property name="dataType"/>
    <iact:actionData xml:id="d69">
      <inkml:trace xmlns:inkml="http://www.w3.org/2003/InkML" xml:id="stk69" contextRef="#ctx0" brushRef="#br1">25725 9255 140 0,'-24'-7'55'0,"12"7"-43"0,-15-7-3 6,15 7-3 2,-4 0 12-1,-3 3 9 2,-5 4 1-3,1 4 3 5,-5-1-17-6,1 8-1-5,-1-1 0 7,1 8-7 0,7-4-1 0,4-1-3 2,4 1-2-2,4 0 3 2,5 0 0-3,3-3 1 3,7-4 0-3,5 0-2 5,4-4 1-7,8-3-4 4,3-3-2-1,4-4-3 0,1-7-1 2,-1 0-1 0,-3-7 0-1,-5 0 5-1,-3 0 1 3,-4-4 2-6,0 4 2 8,-5 4-1-9,-3-1-1 3,-4 8 1 3,0-1-1-2,-4 4-3 2,4 11 0-3,-4 3 2 2,0 0 2-2,0 3 0 5,0-3-1-6,0 4-8 3,0-4-3-1,4-4-27 0,0 1-11 0</inkml:trace>
    </iact:actionData>
  </iact:action>
  <iact:action type="add" startTime="58801">
    <iact:property name="dataType"/>
    <iact:actionData xml:id="d70">
      <inkml:trace xmlns:inkml="http://www.w3.org/2003/InkML" xml:id="stk70" contextRef="#ctx0" brushRef="#br1">25862 9286 224 0,'-4'0'85'1,"8"7"-66"-1,0 0 1 5,0 0-4 3,0 0-5 0,-4 7 1 0,0 0 5-2,0 4 1 4,0 2-9-4,0 1 3-6,0 0 2 11,0-3-3-8,0-1-1 5,0-3-9 0,0-3 0-1,0-1-1 1,0-3 0-1,0-7 2 2,0 0 3-3,4 0-2 5,0-7-2-6,0-3-7 2,4-4-4 0,0-4 1 1,-1-6 3-1,5-1 1 1,0-3 3 0,0 1 1 0,0-5 3 2,3 1-3-5,5 3-2 6,0 3 4-7,3 4 1 2,-3 4-3 3,0 6 1-2,-1 4-2 1,-3 0 0-1,0 7 2 2,3 4 2-3,-3 3 1 4,-4 3 3-6,0 4 1 10,-5 4 1-12,-3-1 0 5,0 8 0 1,0 6-2 0,-4-3-1-1,0 0-3 1,-4-4 1 1,0-3 0-3,0 0 1 4,0-3-2-5,1-8-2 2,-1-3 1 1,0 0 1-1,0-7-1 0,4-7-1 1,4-3-6 0,0-4-4-1,3-4 3 3,5-6 4-5,0-4-5 7,4-3-2-9,0 3 6 4,-1-4 3 1,5 8 2 0,-4 3-1 0,-1 3-2-1,1 8 1 2,-4-1-1-4,0 4-2 6,-1 4 3-6,1-1 2 2,0 4 2 1,0 7 1-1,-4 4 0 0,-4 3 0 1,0 3-5 1,-1 11 1-3,-3 4 2 4,4-1 1-4,0 4-4 6,-4-4 1-10,4-3-11 5,-4-3-5 2,4-4-23-2,0-7-10 2,4-4-45 6,4-6-39-8,3-8 52 2</inkml:trace>
    </iact:actionData>
  </iact:action>
  <iact:action type="add" startTime="59567">
    <iact:property name="dataType"/>
    <iact:actionData xml:id="d71">
      <inkml:trace xmlns:inkml="http://www.w3.org/2003/InkML" xml:id="stk71" contextRef="#ctx0" brushRef="#br1">26664 9307 184 0,'8'0'68'2,"0"7"-52"-2,7-3-5 5,-3-1-4 3,0-3 7-1,4 0 8 2,3-3 0-4,1-1-1 6,0-3-11-6,-1-3 0-5,5-1 1 7,-4-3-2 1,-5-3 0-1,-3 3 1 1,-4 0 1-1,-8 3-3 2,-8 1-3-3,-8 3 0 4,-3 3-1-5,-5 8-2 6,-3 3 1-7,-1 3 0 3,5 4 3 1,-1 4 1 1,4 3 3 0,5 0-1-4,3 7 0 4,4 0-5-3,0-4-1 4,4 4 1-6,8-4 0 5,4 1-2-2,8-4 1 0,7 0-15 1,17-7-5-1,7-7-37 3,12-11-18-4,11-10-48 8</inkml:trace>
    </iact:actionData>
  </iact:action>
  <iact:action type="add" startTime="60168">
    <iact:property name="dataType"/>
    <iact:actionData xml:id="d72">
      <inkml:trace xmlns:inkml="http://www.w3.org/2003/InkML" xml:id="stk72" contextRef="#ctx0" brushRef="#br1">27776 9178 136 0,'-4'-4'52'0,"4"4"-41"0,0 4 0 6,0-4-2 2,0 0 5-1,0 7 3 2,0 0 9-3,0 0 4 4,0 0-16-4,0 3 7-6,0 1 6 11,0 3-6-8,0 3-2 4,0 4-7 1,-4 0-2 0,0 4-2 0,0 3 2-2,1-4 1 3,-1 0 1-2,0-3-6 3,-4-3-2-6,4-4-2 5,-4 0-2-3,0-4 3 2,4-6 0 0,0-4-1 0,0-4-2-1,4-6-2 0,0-4 1 3,4-4-4-5,0-6-1 6,0-1 3-7,4-6 1 3,0-7-3 2,4-1 1-3,-1-3 0 3,5 4 2-2,4-1-4 2,3 8 2-3,1 7 2 5,0 6 3-7,3 4-2 5,1 7 0-3,3 4-1 1,-3-1 0 1,-1 4 4 0,-3 4 3 0,-1 3-2-1,-3 3-2 2,-4 1 2-3,-1 3 2 5,-3 3-2-7,-4 4 0 2,-4 7 3 4,-4-4 1-4,-4 8-6 2,-4-1 0-1,0 1-1 2,-7-1 0-3,7-3 0 5,-4-7 2-7,4-4-1 5,4-3-1-2,-4-10 3-1,4-4 0 2,4-4-8 0,0-6-4 0,8-4-4 0,0-7 0 0,0 0 5-3,4-7 4 7,3-3-2-8,-3-1 2 3,4-3-3 1,4 4 2-1,-1 0-2 1,1 6 0-1,-1 4 4 2,1 7 1-3,-4 0 6 4,0 7 2-5,-1 0-2 7,1 4-1-8,-4 3 1 3,0 7 2 0,-5 3-1 1,1 4 2 0,0 4-4-1,-4 3 0 2,-4 6-3-2,0 8-1 3,0 0 1-6,0 0 0 3,0 0-11 2,0-3-5-3,0-4-21 2,0-4-9-1,0-3-41 9,4-7-33-7,4-11 48-4</inkml:trace>
    </iact:actionData>
  </iact:action>
  <iact:action type="add" startTime="61024">
    <iact:property name="dataType"/>
    <iact:actionData xml:id="d73">
      <inkml:trace xmlns:inkml="http://www.w3.org/2003/InkML" xml:id="stk73" contextRef="#ctx0" brushRef="#br1">28558 9286 136 0,'8'-14'52'2,"0"18"-41"-2,12-8 0 4,-9 4-2 4,5-3 3 2,0-4 4-6,0 0 12 8,-1-4 6-9,1 1-17 5,0-4 2-8,-4 0-1 8,-1 0-8-1,-3 0-1 1,0 3-5-1,-8-3-1 2,-4 4 3-3,-4 3 3 4,0 4-4-5,-7 3-3 2,-5 3 3 1,0 1 1-1,-3 6 0 1,3 7-1-1,0 1-1 2,1 3 0-2,3 3 0 2,4 1 0-3,4 3-2 5,5-4-2-7,6 4 1 3,5-3 1 1,4-5-10-1,4-6-4 1,0 0-23-1,7-10-10 3,1-1-51 6,11-17-34-12,4-3 54 5</inkml:trace>
    </iact:actionData>
  </iact:action>
  <iact:action type="add" startTime="64507">
    <iact:property name="dataType"/>
    <iact:actionData xml:id="d74">
      <inkml:trace xmlns:inkml="http://www.w3.org/2003/InkML" xml:id="stk74" contextRef="#ctx0" brushRef="#br1">29167 9216 88 0,'-15'-14'33'1,"11"4"-26"-1,-4-4 18 5,0 7 8 2,4-4-11 4,-4 4-2-6,-4 1-10 2,-3 2-4 1,-5 4-3-1,0 0 4-7,1 4 5 7,-5 2 0 1,5 1 1 1,-1 11-3-3,0-4-1 3,1 3 1-3,3 4 1 5,4 4-5-7,0-1-4 4,4 1 1-1,5 3 0 0,3-4-4 1,3 4 1 0,5-4 0 0,4 1 0-1,4-4 0 3,3-4 0-5,5 1-3 6,4-8 2-8,3-3 1 5,0-7 2 0,1 0-1-1,-1-10-1 2,5-1-4-2,-5-10 0 1,-3-3 2-1,-5-1 3 3,-3-3-2-6,-8 4 0 5,-4 3 1-2,-1 4 2-1,-3 3 3 3,0 3 2-2,-4 4-3 2,0 4-1-3,-4 3-1 3,4 0 1-3,0 0-2 5,0 7-1-8,0 0 3 5,0 0 0 1,0 3 1-3,0 4 0 3,0 0-2-3,0 0 1 3,4 3-2-3,0-3-1 5,0 4 1-7,4-4-1 5,0 3-14-2,0-3-3 2,0-3-26-1,3-4-13-2,1 0-28 9</inkml:trace>
    </iact:actionData>
  </iact:action>
  <iact:action type="add" startTime="65287">
    <iact:property name="dataType"/>
    <iact:actionData xml:id="d75">
      <inkml:trace xmlns:inkml="http://www.w3.org/2003/InkML" xml:id="stk75" contextRef="#ctx0" brushRef="#br1">29663 9157 80 0,'-4'-7'33'1,"0"10"-26"-1,0-6 5 9,0 6 0-6,-4-3-5 6,8 4 1-3,-4-1 1 2,0 4 2 0,0-7-1-1,0 0-1 2,-4 4-3-2,1-4 1 3,-1 0-2-5,0 0 2 6,0 0-4-6,-4 0-2-5,8 0 0 5,0 3 3 4,0 1 2-2,0-1-5 1,1 1-2 0,-1-4 0 0,0 3 2-2,4-3 0 5,0 0-1-8,0 0-2 6,0 0 1-2,0 0 1 1,0 0 2 0,0 0-3-2,0 0 0 3,0 0 1-2,0 0 2 2,0 0-1-4,0 0-1 7,0 0 1-8,0 0-1 2,0 0-3 3,0 0 2-2,0 0 1 1,0 0 2-1,0 0-1 2,0 0-1-4,0 0 1 7,0 0-1-8,0 0 0 5,-4 4 0-3,4-4 0 2,0 0 0 0,0 0-3-1,0 0 2 1,0 0 1-1,0 0 0 2,0 0 0-4,0 0 2 8,0 0-3-11,0 0 0 6,-4 0 1 0,0 0 2-1,0 3 1 1,0-3 1 1,-4 4-2-2,0-1-2-1,0 1-2 5,1-1 1-7,-1 1 3 8,0-1 3-9,0 1-4 5,0-1-1-1,0 4 2 1,0-3 1 1,5 3-4-3,-1-4-1 3,4 4 7 8,4 0-3-13,-1 0 0 3,5 0-6 1,4-3-2-1,4 3 5 0,3-4 2 1,5 1 1 1,0-4-2-3,-1 0 1 4,9 0-1-5,-5 0 0 8,-3 3 0-11,3 4 2 7,-7 0 1 0,0 4 3-1,-1-1 1-2,-3 4 3 1,0 4 1 2,-5-1 1-3,-7 0 0 5,-4 1 2-8,0-1 2 4,-8 4-5 3,1-3 1-4,-5-1-3 2,-4-3 2-1,0-3-6 2,-7-4-1-3,7 0-2 4,-4-4-2-5,1-3 1 7,-1-3-1-9,0-4-16 4,1 0-6 1,-1-4-22-1,12-3-8 2,-3 0-36 6</inkml:trace>
    </iact:actionData>
  </iact:action>
  <iact:action type="add" startTime="66338">
    <iact:property name="dataType"/>
    <iact:actionData xml:id="d76">
      <inkml:trace xmlns:inkml="http://www.w3.org/2003/InkML" xml:id="stk76" contextRef="#ctx0" brushRef="#br1">29902 9188 100 0,'-8'0'38'1,"12"0"-29"-1,-4 4 10 8,0-4 5-3,4 7-4 6,-4 3 0-7,0 1 2 3,0 3 3 0,4 0-13 2,-4 3 4-9,0 1 2 8,0-1-8-2,8 4-1 3,-4 4-5-2,-4-4-3 3,4-1 2-5,-4 5 2 2,4-1-4 0,0-3-1 0,4-3-2 1,3-4-2 0,1-4 3 0,0-3 2-2,4-3-2 4,-1-8 0-5,5-3-1 7,-4-7 0-8,7-3 0 6,-3-4 0-3,-4 0 2 0,0-4 2 1,-5 4-1-2,-3-3-1 3,-4 3 1-3,0 4 1 4,-4 3-1-5,0 3-1 3,0 1 1-2,0 6 1 1,0 1-1 2,0 3-1-3,4 7 3 4,0 3 2-4,0 4 0 3,-4 0 0-3,4 7-6 6,0-3 1-9,0-1 0 6,3 0 0-3,1 1-7 2,0-4 0 0,0 0-15-1,-4-7-5 1,8 0-37 9,-4-7-42-12</inkml:trace>
    </iact:actionData>
  </iact:action>
  <iact:action type="add" startTime="67241">
    <iact:property name="dataType"/>
    <iact:actionData xml:id="d77">
      <inkml:trace xmlns:inkml="http://www.w3.org/2003/InkML" xml:id="stk77" contextRef="#ctx0" brushRef="#br1">30366 9251 136 0,'-4'11'52'1,"8"-1"-41"-1,4 4 2 4,-8-7 0 2,8 0-7 6,0 4-1-8,-1 3 6 4,-3 0 5-2,4 3-8 3,-8 0 2-9,0 1 1 9,0 3-4-3,-8-4 1 1,8 1-1 1,-4-1 1 2,4-3-2-5,-3 0 1 2,3-3 0 0,-4-4 1 0,4 0-4 1,0-7-3 0,4-4 2 0,-4-6 0-1,0-8-1 2,3 1-2-3,1-8 1 6,4 4-1-10,0-3 0 11,0-1 0-10,4 1-3 5,0 0 0 0,3 6-1 0,1 1 3 0,0 6 0-1,-4 1 1 2,11-1-5-4,-3 4 1 6,-1 4-20-8,1 3-7 4,-8 0-24 9,7 7-43-7,-3 0 22-3</inkml:trace>
    </iact:actionData>
  </iact:action>
  <iact:action type="add" startTime="67661">
    <iact:property name="dataType"/>
    <iact:actionData xml:id="d78">
      <inkml:trace xmlns:inkml="http://www.w3.org/2003/InkML" xml:id="stk78" contextRef="#ctx0" brushRef="#br1">30830 9443 120 0,'12'0'46'3,"-5"7"-35"-3,9-17 5 2,-4 6 0 4,0-3-5 3,3-3-1-3,1-4 0 3,0-4 4-3,0-2-8 5,-5-1 1-11,1 0 0 5,-4 0 1 7,-8 0 0-10,-8 3 0 6,4 4 2 0,-4 7-1-1,-3 4 2 2,-5 6-4-3,-4 4 1 4,1 7-1-5,-9 4 1 6,12-1-2-5,-7 4 1 0,7 4-2 2,0-1 2 0,5-3 2 1,-1 0 2-2,12 3-3 1,0 1 0-2,8-1-3 3,3 4 0-4,9-3-3 7,4-1-2-9,3-6-2 4,5-5-1 1,3-2-3 0,4-11 1 1,4-4-32-3,1-6-13 3,3-4-54 8</inkml:trace>
    </iact:actionData>
  </iact:action>
  <iact:action type="add" startTime="68861">
    <iact:property name="dataType"/>
    <iact:actionData xml:id="d79">
      <inkml:trace xmlns:inkml="http://www.w3.org/2003/InkML" xml:id="stk79" contextRef="#ctx0" brushRef="#br1">31396 9646 72 0,'-24'-4'30'1,"24"15"-24"0,0-1-31 3,4-3-18 2</inkml:trace>
    </iact:actionData>
  </iact:action>
  <iact:action type="add" startTime="73650">
    <iact:property name="dataType"/>
    <iact:actionData xml:id="d80">
      <inkml:trace xmlns:inkml="http://www.w3.org/2003/InkML" xml:id="stk80" contextRef="#ctx0" brushRef="#br2">14010 10624 120 0,'-8'0'46'1,"4"3"-35"-1,0-3-2 4,4 0-2 4,-4 4 1 1,0-1 5-1,-4 1-1-2,0-1 3 4,0 1 1-5,-3-1 2 3,-1 4-10-1,-4 0 2-7,0 0 1 7,1 0-2 1,-1 0 2-1,-4 0-4 1,1 3 1 0,-5 4-5 0,4 4-2-2,-3-1-3 5,-5 8 1-6,1-1 1 2,-5 4 0 1,1 4 0 2,-1 3 0-4,-3-1 0 2,-4 1 0 1,-1 0 2-3,1-3 3 3,4-4-4-5,-1 0-3 4,5 0 1 0,3-8 2-2,5-2-2 2,3-1-2-1,5-3 2 2,3-3 0-1,4-4 1 0,8 0 0-2,4 0 0 4,4-4 0-5,7-3 2 3,5 0 3-2,4 0-4 2,7 0-1 0,4 0 0-1,5 0 2 2,3 0-1-3,4 4-1 4,0-4 5-5,0 0 1 7,1 0-2-8,3 0-1 2,4 0-1 3,0 0 1-3,-4 0-4 3,0 0 0-2,-4 3 5 1,-8 1 2-1,-3-1-5 3,-5 1 0-5,-3 3-1 3,-5-4 0-1,-3 1 0 0,-4-4 2 1,-5 0-25-1,-3 0-10 2,-4 0-43 7</inkml:trace>
    </iact:actionData>
  </iact:action>
  <iact:action type="add" startTime="74445">
    <iact:property name="dataType"/>
    <iact:actionData xml:id="d81">
      <inkml:trace xmlns:inkml="http://www.w3.org/2003/InkML" xml:id="stk81" contextRef="#ctx0" brushRef="#br2">13609 10659 140 0,'-4'3'52'1,"12"1"-41"-1,-4-1 4 5,3 1 1 7,1-1 5-9,4 1 5 5,0 2-6-1,0 1 1 0,3 0-12 2,5 4 1-9,4 3 3 8,-1 3-3-1,5 4 0-1,-1 7-6 5,1 7-3-7,-1 4 0 9,-3 2-1-11,-1 1 0 6,-3 4 0 1,-8-1 0-2,-4-3 0 1,-4 0 2-1,-8 3 1 2,-4 4 1-3,0 0 0 4,-4 0-5-5,0-4 1 2,1-3-22 1,-1-10-8-1,0-11-64 8,0-7-36-6,4-11 61-3</inkml:trace>
    </iact:actionData>
  </iact:action>
  <iact:action type="add" startTime="75106">
    <iact:property name="dataType"/>
    <iact:actionData xml:id="d82">
      <inkml:trace xmlns:inkml="http://www.w3.org/2003/InkML" xml:id="stk82" contextRef="#ctx0" brushRef="#br2">14560 10707 88 0,'-8'-7'35'1,"8"7"-27"-1,0 4 13 4,0-4 7 5,0 0-7 0,0 0 0-5,0 0-1 8,4 3 0-8,0 4 0 3,0 0 2 1,0 4-12 0,3 3 1-8,-3 7 2 9,0 3-3-3,4 8 0 3,-4 3-4-4,0 3-1 6,4 4-3-7,-4 3-2 5,0-6 1-2,-4-1-1 1,0 1 0 1,0-5 2-2,0-2-3 1,0-4 0-2,0-7 1 4,0 0 0-5,-4-7 0 6,0 0 2-7,-4-7-1 3,4-4 2 0,4-3 0 1,0-7 1 0,0 0-9-1,0-3-2 2,0-8 2-2,4-3 0 3,-4 0 3-5,0-7 3 3,0-3-2-1,0-11 0-1,-4-7-1 3,0-7-2-2,0-3 0 1,4 7 3-1,0 6 0 2,0 11 1-3,4 4 0 4,4 6 0-6,4 4-3 5,-4 4 2-2,0 3-1 0,3 0 0 2,1 4 2-2,4-1 2 1,0 4-1-1,-1 4 2 3,5-1-4-5,0 4-2 6,-1-3 4-7,5 3 1 2,-1 3 0 3,1 1 1-2,-4-1-2 1,-1 4 2-1,-3 0-2 2,0 0-1-3,-1 4 3 5,-3-1 2-7,-4 0 0 5,-4 4 0-4,-4 4-3 3,-4 3 1 0,-4 3-2 0,0 1-1 0,-3-1 1-1,-1-3-1 3,0-3 2-5,-4-1 1 6,4-3-1-8,1-3-2 4,-1-5 1 2,0 1 1-2,0-3-6 2,1-4-1-3,3 0-3 3,0 0 0-3,4 0 0 4,0 0 2-5,4 0 2 4,4-4-1-3,4 4 4 1,4 0 0 1,3-3 1 0,1 3 0 1,0 0 2-3,3 0 1 3,1 0-4-3,0 3-1 5,-1 1 1-7,1-1 2 2,0 4 0 4,-1 4 2-4,-3 3 0 2,0 3 1-1,-5 8 0 2,-3-4 0-2,0 3-2 2,-4 4 1-4,-4 0 0 8,-4-3 3-10,0-1 3 4,-4-3 5 0,-3-4-4 1,-1 1 2 0,-4-1-7-1,0-3-1 3,-3 0 0-4,-1-3 0 4,0-1-5-6,-3-3 1 3,-1 0 0 1,5-3 2-1,-1-1-3 2,0-3 0-2,5 0-12 1,-1-3-5-2,4-1-14 4,0 1-6-5,4-4-32 12,4-4-46-12,4-3 31 3</inkml:trace>
    </iact:actionData>
  </iact:action>
  <iact:action type="add" startTime="76306">
    <iact:property name="dataType"/>
    <iact:actionData xml:id="d83">
      <inkml:trace xmlns:inkml="http://www.w3.org/2003/InkML" xml:id="stk83" contextRef="#ctx0" brushRef="#br2">15424 10680 108 0,'-19'-4'41'1,"15"8"-32"-1,0-1 11 6,4-3 4 2,0 3-7 0,-4 4-2-2,4 0 3 5,0 4 0-7,0 3-9 8,0 0 10-12,0 3 4 3,-4 4-5 5,0 4 0-1,0 6-9 1,0 4-1 0,-4 3-4-1,0 4-1 2,1 4-3-3,-1-4-3 4,0-4 2-5,0-3 2 4,0-4 2-1,0-6 1-3,0-4-5 4,4-7-1-2,1-4 3 2,-1-3 3-3,0-7-3 3,4-7-1-3,0-3-5 5,4-8 1-7,3-6 0 3,1-8 2 1,0-9-4 0,0-8 0-1,4-11 0 1,0 4 4 1,-1 1 1-3,1 6 3 4,0 7-1-6,0 7-1 5,0 7-2-3,-1 7 1 1,1 4 1 2,-4 6 0-2,0 4 4 2,0 4 2-3,4 3 0 4,-1 3 1-5,-3 1-2 6,4 3 0-7,0 3-1 4,0 4 2-1,-1 7-1 0,1 7 2 1,0 7-4 0,4 7-2 1,-1 7 2-3,5-1 0 4,0 1 1-5,3 0 0 3,-7-7-2-1,4-3 1-1,-5-5-2 3,1-2-1-2,-4-1-2 2,0-3 1-3,-5-3-4 3,1-8-1-3,0-3-22 5,-4-7-52 8,-4-7-49-12,-4-3 26 2</inkml:trace>
    </iact:actionData>
  </iact:action>
  <iact:action type="add" startTime="77012">
    <iact:property name="dataType"/>
    <iact:actionData xml:id="d84">
      <inkml:trace xmlns:inkml="http://www.w3.org/2003/InkML" xml:id="stk84" contextRef="#ctx0" brushRef="#br2">15401 11018 176 0,'4'0'68'0,"4"4"-52"0,7-4 6 6,-7 0 1 4,8 3-14-4,0 1-5 5,7-1-2-7,1-3-2 2,3 4 0 3,5-1-3-9,3-3 0 7,4 0-20 1,-3-3-10-1,-5-4-43 7,1 0-20-3,-5-4 45-7</inkml:trace>
    </iact:actionData>
  </iact:action>
  <iact:action type="add" startTime="77343">
    <iact:property name="dataType"/>
    <iact:actionData xml:id="d85">
      <inkml:trace xmlns:inkml="http://www.w3.org/2003/InkML" xml:id="stk85" contextRef="#ctx0" brushRef="#br2">16403 10798 108 0,'-4'-35'44'1,"4"21"-35"0,0-3 5 2,0 10-1 4,-4-4 0 2,0 4 5-2,-4-3 1 1,-4 3 3 0,-3 0-1 0,-9 0 2-2,1 4-13 5,-5 3 5-11,1 0 5 4,-1 3-7 8,-3 7-2-9,-1 4-4 5,1 4 0 0,3 6-4 0,1 8 0-1,3 6-1 0,4 4 1 4,5 0 2-6,3 0 2 5,4-4-1-6,8 4 1 3,4-7 2 2,4-3 5-3,4-1-6 3,3-3 0-2,1-4 0 1,4-3 0-1,3-3-4 3,9-1-1-5,-1-3 1 3,5-3 0-1,3-1-2 0,0-3-2 1,0-7-4-1,1 0 0 1,-1 0-25 0,-7-3-8 1,-5-1-21-4,1 1-8 7,-5 3-34-2</inkml:trace>
    </iact:actionData>
  </iact:action>
  <iact:action type="add" startTime="78349">
    <iact:property name="dataType"/>
    <iact:actionData xml:id="d86">
      <inkml:trace xmlns:inkml="http://www.w3.org/2003/InkML" xml:id="stk86" contextRef="#ctx0" brushRef="#br2">12386 11106 104 0,'-7'0'41'1,"3"0"-32"-1,8 0 13 4,-4 0 3 6,0 0-7-3,0 0-3 1,4 7 5-1,-1 0 1 3,1-1-10-5,0 5 0-5,0-1 2 6,0 4-5 2,0 0 0-1,0 0-4 2,0 4-1-3,0-1 1 2,-4 1 0 0,0 3-2 1,0 0 1-3,4 0-2 5,0-4-1-9,-4-3 1 7,4 0-1-2,-4-7 2 1,0 0 1 0,0-7-1-1,0-4 1 1,0-3-4-1,0 0 0 3,0-3 1-5,0-4 0 2,0-3-3 1,4-1 2-2,0-3-1 4,-1 0-2-4,5-3 0 3,0-1 3-3,0 4-2 3,0 4 1-3,4-1 0 5,-4 4 0-7,3 1 2 4,1 6 0-1,4 0 2 1,-4 3 1 1,-1 4 1-2,5 4 2 2,-4-1 1-3,0 4 1 3,0 4-2-3,-1 2-1 5,1 1-1-7,0 0 0 2,0 4-2 3,-1-1 1-2,1 1 0 1,-4-1 1-2,0 1-2 4,0-4 1-4,-4 0-4 5,0-4 0-8,-4-3 1 6,0-7 2-2,0 0 1 0,0-3 1 2,4-1-2-2,0-3 1 1,-1-3-9-1,1-4-3 3,4 0 2-5,0-4 2 7,0 1 0-9,0-4 4 3,0 3-2 3,0-3-1-2,-1 4 3 1,5 0 0-1,0 3-2 2,4 3 2-3,-1 1 3 5,5 3 3-7,0 3-7 4,-5 4 0-1,5 7 4 0,0 0 6 2,-1 4-2-2,1-1 2 2,0 1-3-3,-5 2 0 5,-3 1-3-7,0 4-2 7,0-1 1-7,-4 4 1 2,-4 4-3 3,0 3 0-2,-4 3 3 1,0 1 1-1,0-1-23 2,0-3-9-3,3-4-26 4,1 1-10-6,-4-4-18 12</inkml:trace>
    </iact:actionData>
  </iact:action>
  <iact:action type="add" startTime="79836">
    <iact:property name="dataType"/>
    <iact:actionData xml:id="d87">
      <inkml:trace xmlns:inkml="http://www.w3.org/2003/InkML" xml:id="stk87" contextRef="#ctx0" brushRef="#br2">17087 10805 108 0,'-4'4'41'1,"4"-4"-32"-1,0 0 24 4,0 0 8 3,0 0-10 1,8 0-4-1,-8 0-4 1,7 0-3 0,1 0-10 0,0 0 2-8,4 0 2 9,4 0-3-3,-1 0-1 4,5 3-9-6,4-3 0 4,-1 0 1 0,5-3 1-2,-1-1-1 2,1 1-2-1,3-1-6 2,-3 1-4-2,-1-1-12 3,-3 1-4-6,-5-1-28 8,-7 1-10-9,-4 6-13 12</inkml:trace>
    </iact:actionData>
  </iact:action>
  <iact:action type="add" startTime="80195">
    <iact:property name="dataType"/>
    <iact:actionData xml:id="d88">
      <inkml:trace xmlns:inkml="http://www.w3.org/2003/InkML" xml:id="stk88" contextRef="#ctx0" brushRef="#br2">16957 11116 164 0,'16'4'63'2,"3"-4"-49"-2,9 3 0 4,-8-3-3 6,3-3-3-5,5-1 2 3,3-3-3-1,0 4 1 0,1-4-5 1,-1 0 0-8,-3 0 3 8,-5 0-5 0,1 0-3-2,0 3-21 4,-5 1-8-4,-3 3-48 9</inkml:trace>
    </iact:actionData>
  </iact:action>
  <iact:action type="add" startTime="81922">
    <iact:property name="dataType"/>
    <iact:actionData xml:id="d89">
      <inkml:trace xmlns:inkml="http://www.w3.org/2003/InkML" xml:id="stk89" contextRef="#ctx0" brushRef="#br2">18344 10627 100 0,'-8'-10'38'2,"8"13"-29"-2,0-10 19 5,0 7 7 1,-4-3-8 4,1 3-1-5,-1-4-4 6,0 1 1-7,-8 3-13 4,0 0 1-8,-8 0 2 7,-3 0-3 1,-9 3 2-1,1 1-3 2,-4 3 0-2,-5 0-5 1,5 0-1 1,0 0 1-3,3 0 0 0,1 0-2 3,-1 0-2-3,5-4 1 3,3 1-1-1,1-1 0 1,3-3 0-3,4 0-3 4,4 0 2-5,1 0 1 6,3 0 2-8,0 0-3 3,4 0-2 3,0 4 4-2,0-1 1 1,4 1-3 0,-4-1-1 0,0 0 3-2,4 1 1 4,-4 3-3-5,0 0-1 7,1 3 1-9,-1 4 2 4,0 4 0 1,0 3-1 0,0 3 1 0,0 1-1-2,0-1-3 4,0-3 2-5,0 0 1 6,4-3 2-6,-4-5-1 4,4-2 2-4,0-4-2 3,0-7-1 0,0 0-6-1,4-4-1 2,0-3-2-3,4-3 1 5,0 0 0-6,4-1 2 6,-1 1 4-8,5-1 1 4,4 1 1 2,-1-1 0-2,5 1-3 1,-1-1 2-1,5 1-1 2,3 3-2-3,1 3 5 4,3 4 3-5,1 0-1 7,-1 7-2-9,-4 4 4 4,1 3 1 0,-5 3 2 2,-3 4 2-1,-4 7-3-1,-9 3 1 2,-3 4-1-3,-8 4 3 5,-4-4-1-8,-4 0 2 4,-7-4-2 2,-1-3 0-2,-4-7 1 1,-3 0 1-1,-5-4-3 2,1-3 0-3,-5-3-5 4,5-4-2-5,-1-4-3 4,1-3 1-3,-1 0-6 1,5-3 0 1,-1-1-10 0,4-3-2 0,1-3-17-1,3-1-4 2,4-3-41 7,4 0-46-11,5-3 38 1</inkml:trace>
    </iact:actionData>
  </iact:action>
  <iact:action type="add" startTime="82837">
    <iact:property name="dataType"/>
    <iact:actionData xml:id="d90">
      <inkml:trace xmlns:inkml="http://www.w3.org/2003/InkML" xml:id="stk90" contextRef="#ctx0" brushRef="#br2">18651 10659 172 0,'-36'0'66'1,"25"7"-52"-1,-13 3 6 5,16-3-1 3,-4 3-7 2,1 4-2-6,-5 7 1 9,0 4 0-10,-3 3-5 4,-1 3 5-7,4 4 4 8,0 4-5-1,5-5-3 2,3 1-2-2,4 4 1 2,8-8-1-3,4 1 0 4,3-1 1-6,5-3 1 3,4-7 1 2,3-4 0-2,9-3-2 1,3-3-1 0,5-8 1 0,-1-3 3-1,4-7-2 2,-4-3 1-4,1-4-3 7,-5-7 0-8,-4-7 1 3,-7-3 1 0,-4-4-3 1,-9 0-3 1,-3-4 0-3,-8 1 1 4,-8 0-1-5,-11-1 2 7,-9 4-2-9,-7 0 2 5,0 7-4-1,-5 4-2 0,5 6-9 2,3 4-5-2,5 7-18 1,-1 4-5-2,5 3-23 4,3 7-10-5,1 3-21 10</inkml:trace>
    </iact:actionData>
  </iact:action>
  <iact:action type="add" startTime="83452">
    <iact:property name="dataType"/>
    <iact:actionData xml:id="d91">
      <inkml:trace xmlns:inkml="http://www.w3.org/2003/InkML" xml:id="stk91" contextRef="#ctx0" brushRef="#br2">19217 10456 100 0,'-8'0'38'1,"4"4"-29"-1,-4-1-1 8,4 4-2-3,-4 0 2 7,0 3 5-9,-3 1 4 5,-1 3 2 0,0 3-2-1,0 1 0 1,0-1-5-1,5 1-2 1,3-1-6 0,4 1-1-8,4-1 1 10,0-3 0-6,7 0 0 4,1-3 6-1,4-4 6 0,4-1 1 2,-1-6-1-3,1-3-4 3,-1-4 0-3,1 0-7 4,0-3-1-4,-5-4-2 5,-7-4 1-7,-4 1-2 4,-8-4 2-1,-4 0-2 0,-3 3 2 1,-5 1-7-1,0 3-1 2,-3 3-16-3,-1 4-4 5,0 7-40 1,-3 4-53-4,-5 10 27-2</inkml:trace>
    </iact:actionData>
  </iact:action>
  <iact:action type="add" startTime="84220">
    <iact:property name="dataType"/>
    <iact:actionData xml:id="d92">
      <inkml:trace xmlns:inkml="http://www.w3.org/2003/InkML" xml:id="stk92" contextRef="#ctx0" brushRef="#br2">20211 10680 96 0,'0'-4'35'1,"4"1"-27"-1,-4-1 9 7,0 4 2-4,4 0 4 10,0 0 3-10,0 0 4 4,0 0 1 1,-4 0-12 0,0 0-4 0,0 0-9-1,4 7 3-7,0 3 1 10,-1 1-3-5,1 6 1 6,0 1-3-7,0 6 2 2,-4 4-4 3,4 7 0-2,-4 4-3 1,0 3-1-1,0 3 1 4,4 4 2-6,0-7-1 5,0 0-1-5,0-7 1 7,0-4-1-9,0-3-16 4,-4-7-6 1,0-7-38 8,-8-7-55-10,0-7 20 4</inkml:trace>
    </iact:actionData>
  </iact:action>
  <iact:action type="add" startTime="84563">
    <iact:property name="dataType"/>
    <iact:actionData xml:id="d93">
      <inkml:trace xmlns:inkml="http://www.w3.org/2003/InkML" xml:id="stk93" contextRef="#ctx0" brushRef="#br2">20022 10910 184 0,'4'-4'71'1,"12"11"-55"-1,4 0 0 5,-5 0-2 5,5 0-10-4,4 0-2 4,7 0-4-5,4 0 1 6,1-3 1-7,-1-4-5-4,1-4 1 7,-1-3-14 1,-4-7-3-1,1-7-13 8,-5-3-48-6,1-4 4-3</inkml:trace>
    </iact:actionData>
  </iact:action>
  <iact:action type="add" startTime="84750">
    <iact:property name="dataType"/>
    <iact:actionData xml:id="d94">
      <inkml:trace xmlns:inkml="http://www.w3.org/2003/InkML" xml:id="stk94" contextRef="#ctx0" brushRef="#br2">20529 10652 128 0,'-8'-4'49'1,"5"11"-38"-1,-1-3 10 1,4-4 2-1,0 7 2 0,0 0 4 16,0 3-2-15,0 0 1 2,0 1-16 9,0 6 4-12,0 4 2 3,0 4-2 6,0 6 1-3,0 8-3 3,4 3-1-2,-4-1-7 3,3 1-4-6,1 4-1 8,0-8-1-9,0-6-3 6,0-4 2-2,0-8 3 1,0-2 3 0,0-4-2-1,0-7-2 1,4-7 0-2,0-4 1 6,3-6-8-9,1-8-3 6,0-2 0-2,0-5 0-1,0 1 1 4,-1-4 2-4,1 3 4 3,0 4 1-3,4 0-2 4,-1 7 2-6,1 4 1 9,-4 3 0-10,0 3 0 4,-1 8 2 1,1 6-1 0,-4 4 2 0,0 7-2-1,0 4-1 2,0-1 3-3,4 4 2 4,-1 0-4-5,1-3-3 3,8-5 3-1,-5-2 1 0,5-1 0 1,0-6-2-1,3-4 1 2,1-4 1-3,3-3-3 4,1-3 0-5,-1-1 1 7,1-6 2-9,-1-4-1 5,1 0-1 0,-1-7 3-1,-3-3 0 1,-4-4-6-1,-1-7 0 1,-3-4 1 0,-4-3 3 1,-8 7 0-4,-4 4 2 4,-4 7-4-4,-4 3-2 3,0 7 2 0,-4 3 2 0,1 4-2 0,-5 7 0-2,0 7 1 4,0 4 2-5,5 6-1 7,-1 4 2-8,4 7-2 4,4 0-1-2,4 3 1 2,0 4-1 1,8-7 0-3,4 0 2 3,-1 0-1-3,5-7-1 4,4 0-4-5,0-4 0 3,-1-6-22-1,1-8-8 0,-1-6-43 8,1-8-52-5,0-9 32-4</inkml:trace>
    </iact:actionData>
  </iact:action>
  <iact:action type="add" startTime="85543">
    <iact:property name="dataType"/>
    <iact:actionData xml:id="d95">
      <inkml:trace xmlns:inkml="http://www.w3.org/2003/InkML" xml:id="stk95" contextRef="#ctx0" brushRef="#br2">21516 10756 192 0,'-8'-3'71'3,"8"6"-55"-3,4 4 0 0,0-3-5 7,0 3-7 1,-4 3-3-1,4 4 8 3,-4 4 4-6,4 3-6 8,-4 3 7-12,0 4 5 3,0 0-4 6,0 0 0-2,-4 0-7 1,0 0 0 0,0-4-5-1,0-3 0 1,0-3-1-1,0-8 1 3,0-3 0-5,4-3 3 7,0-4-3-9,0-7-2 4,0-7-3 1,0-7 1-1,4-4-1 1,0-3-2-1,0-7 0 2,4 0 0-3,0 1 0 6,3-1 0-9,1 3 3 7,4 4 2-5,0 4-7 3,3 6-3 0,1 4 5 0,0 4 3 0,-1-1 6-1,1 4 4 2,-1 4-2-4,1 3 1 7,0 3-3-8,-5 4 0 2,1 7 1 3,0 7 1-2,-4 7 1 1,-4 11 0-1,-1 6-7 1,1 0 0-1,0 1-1 4,0 3 0-7,0-7-14 9,0-4-5-12,-4-3-32 7,4-4-15 1,-1-3-38 5</inkml:trace>
    </iact:actionData>
  </iact:action>
  <iact:action type="add" startTime="90194">
    <iact:property name="dataType"/>
    <iact:actionData xml:id="d96">
      <inkml:trace xmlns:inkml="http://www.w3.org/2003/InkML" xml:id="stk96" contextRef="#ctx0" brushRef="#br3">23280 10397 116 0,'-11'3'44'1,"11"4"-35"-1,-12 0 7 5,12 0 2 5,-4 0-6-4,-4 4 1 1,0-1 7 0,-4 1 5 0,1-1-13 1,-5 4 6-8,-4 3 3 7,-3 1-5 2,-5-1-1-3,-7 4-9 4,-5 0-2-5,-3 0-2 6,0 4-2-7,0 3 3 4,-1 0 2-1,9 3-2 2,4 4-2 0,-1 0 0-4,5 0-1 4,-1 0 0-3,5 0 0 5,3-4 0-6,4 0 0 2,4-6-3 1,5-1 2-2,3-6-1 3,8-4 0-2,0-4 2 2,3 1 2-4,5-4-1 5,4-4-1-4,4 1 1 4,7-1-1-6,4 4 2 4,9-3 3 0,7-1-2-1,4 1 0 1,4-1 3 0,-4 1 3 0,0-4-4-1,-4 0-3 2,1 3-1-4,-5-3-1 3,0 4 0 0,-8-1 0-2,-3 1 0 2,-5-1 0-1,-3 1-14 3,-4-4-5-5,-5 0-19 5,-3-4-8-5,-8-3-47 11</inkml:trace>
    </iact:actionData>
  </iact:action>
  <iact:action type="add" startTime="90824">
    <iact:property name="dataType"/>
    <iact:actionData xml:id="d97">
      <inkml:trace xmlns:inkml="http://www.w3.org/2003/InkML" xml:id="stk97" contextRef="#ctx0" brushRef="#br3">22742 10575 104 0,'-4'0'41'1,"12"0"-32"-1,-4 0 2 5,-4 0-2 2,8 3 8 2,-1 1 4-3,1-1 6 2,0 4 6-1,4 0-5 3,4 0 0-5,-1 4-15 7,1-1-6-12,4 4 0 3,-1 4-2 7,1-1 0-4,4 7 1 1,-5 4 3 1,1 7 0 0,-4 7 2 0,-1 4-6-2,-3 3-1 5,-4-4-2-6,-4 7 1 6,-4-6-2-7,-4-4 2 2,-4-1-4 3,-4-6 0-2,1 0 1 2,-1-3 2-3,0-4-17 3,0-7-4-3,0-4-44 5,1-3-17-7,7-7-7 11</inkml:trace>
    </iact:actionData>
  </iact:action>
  <iact:action type="add" startTime="91740">
    <iact:property name="dataType"/>
    <iact:actionData xml:id="d98">
      <inkml:trace xmlns:inkml="http://www.w3.org/2003/InkML" xml:id="stk98" contextRef="#ctx0" brushRef="#br3">23775 10533 140 0,'-3'-4'55'1,"3"4"-43"-1,3 7 3 5,-3-7 1 2,0 0-1 1,8 4 0 0,-4 3 6 0,-4 0 1-1,4 3-11 3,0 4 2-10,0 0 3 5,0 4 1 6,0-1-1-8,0 4-8 5,4 4-3-1,-4 2 3 2,0 5 3-2,0 3-6 1,-1 0-1 0,-3 3-2-2,0 1-2 7,0-5 1-10,0 1-1 5,0 0 0-1,0-10 2 0,0-4-3 0,0-4-2 2,0-6-1-1,0-8 0-1,-3-6-4 2,3-4-2-5,-4-7-2 10,0-4 2-11,4-6 4 3,-4-11 3 2,4 0-3-1,0-3 2 2,-4-4 2-2,0 0 1 2,4 0 1-3,0 0 2 3,0 0-1-3,0 4 2 2,0 3-7-1,0 7 1-1,0 3 1 2,4 4 1 0,0 4 3 0,0 3 1-1,0 3-4 2,3 1-1-3,1 3 1 5,4 0 2-7,0 4 2 4,4-1 1-1,-1 4-2 0,5 0-2 2,0 4 3-3,3-1 0 3,-3 4-1-3,0 0 1 5,-5 0 0-7,1 3 1 4,-4 1-2-1,0 3 1 0,-5 0-2 2,-7 0-1-2,-4 0 5 2,-3 3 1-3,-1 1-2 3,-8-1-3-3,0 1 4 5,1-1 4-7,-1-3-7 4,0 0-1-2,0-4-1 3,-3-3 0-1,7 0-7-2,4-3 0 3,0-4-4-3,4 0 2 4,4 0 0-5,0 0 3 4,0 0 2-1,12 0-1 7,4 0 4-9,7 0 0 3,1 0 3-3,4 0-3 3,-1 0 0-3,4 0 1 5,1 3 0-7,3 1 0 5,-3 3 2-2,-1 3-3 0,-3 4 0 1,-5 4 3-1,-7 3 1 1,-4 3 1-1,-4 8 0 3,-8 3 4-5,-4-1 3 7,-4 1 5-8,-8-3 2 2,0 3-5 3,-3-11-3-3,-5 1-5 3,1-8-4-3,-1-3 2 3,-4-3 2-2,1-11-7 3,-1 0-3-6,1-7-11 5,-1-4-4-2,5-6-8 0,-1-1-2 1,-3 1-9-1,7-1-2 1,0 1-27 9,9-1-31-12,3 4 33 7</inkml:trace>
    </iact:actionData>
  </iact:action>
  <iact:action type="add" startTime="92837">
    <iact:property name="dataType"/>
    <iact:actionData xml:id="d99">
      <inkml:trace xmlns:inkml="http://www.w3.org/2003/InkML" xml:id="stk99" contextRef="#ctx0" brushRef="#br3">24565 10505 176 0,'-7'7'68'1,"10"3"-52"-1,1-3-8 4,-4-7-4 3,4 7 5 4,-4 0 3-7,0 4 3 8,0 3 4-9,0 0-11 5,-4 3 4-8,0 4 4 8,1 0-6-1,-1 4-1 1,-4 6-5-1,4 4-3 2,-4 0 2-3,0 3 2 5,0 4-2-7,4-3-2 3,0-5 0 1,0-2-1 1,-3-1 0-2,3-6 2 0,0-4-1 1,0-7-1-1,-4-4 1 3,4-6 1-5,0-8-1 7,4-6-1-9,0-4-4 4,0-7 0 1,4-11-3 0,0-3 0 0,0-3 1-1,4-4 2 2,0 0-1-3,-1-3 4 4,1-4 2-5,0 4 2 1,0 6-6 3,0 4 0-2,0 7 1 1,0 7 3-1,-1 4 0 2,1 6-1-3,0 1 3 4,-4 6 2-5,0 4 4 6,4 0 2-7,0 7-1 3,0 4 1 1,0-1-4 0,3 4-2 0,1 0 0-1,4 0 1 2,0 4-5-3,-1-1-1 4,1 4 2-5,0 4 1 2,-1 2-1 1,1 5-2-2,0 6 1 3,-4 4 1-2,-1 0-1 2,1-3-1-3,4-5-2 4,-4-2-1-5,0-8-12 6,-1-3-2-7,-3-10-21 4,-4-8-8-1,-4-3-57 9</inkml:trace>
    </iact:actionData>
  </iact:action>
  <iact:action type="add" startTime="93556">
    <iact:property name="dataType"/>
    <iact:actionData xml:id="d100">
      <inkml:trace xmlns:inkml="http://www.w3.org/2003/InkML" xml:id="stk100" contextRef="#ctx0" brushRef="#br3">24534 10910 132 0,'4'3'52'1,"4"-3"-41"-1,4-3 11 6,-5 3 1 1,5 0 0 1,4 0 1-1,0 0-7 1,3 0 0-1,5-4-10 3,-1 4-4-10,5 0 0 5,-1 0-4 6,1 0 0-8,-1 0-8 6,-3 0-4-3,0-3-51 10,-5 0-46-9,-3-4 32 2</inkml:trace>
    </iact:actionData>
  </iact:action>
  <iact:action type="add" startTime="93886">
    <iact:property name="dataType"/>
    <iact:actionData xml:id="d101">
      <inkml:trace xmlns:inkml="http://www.w3.org/2003/InkML" xml:id="stk101" contextRef="#ctx0" brushRef="#br3">25013 10498 28 0,'-3'3'13'1,"6"-10"-10"-1,1 14 2 5,-4-7-1 3,4 0 4 2,-4 0 5-5,4 4 19 7,-4-4 12-9,0 0-8 6,4 3-1-2,0 1-7 0,0 3-3 1,0 0-5 0,-4-7-2 7,4 7-4-15,4 3-1 9,-4 1-1-4,4-1 2 3,-5 1-5-1,1-1-1 0,0-3-4 2,0 0-1-2,0 0-1 1,0 0 1-2,0 0 0 3,-4-7 3-3,0 0-3 5,0 0-2-7,4 4 2 4,0 3 0-1,-4 0-1 1,0 0 1 0,4 3-4 7,-4 4 0-8,4 3 3 3,0 4-3-3,0 0 0 3,0 4 1-6,-1 3 2 2,1 3-1 3,0 4 2-2,0 0-4 2,0 0 0-3,0-4 1 3,-4-3 0-3,0 0 0 5,4-7 0-7,0-3-3 5,0-4 2-3,-4-7-15 1,0-7-6 1,4 0-18 0,-4-7-7 0,0-4-46 8</inkml:trace>
    </iact:actionData>
  </iact:action>
  <iact:action type="add" startTime="94457">
    <iact:property name="dataType"/>
    <iact:actionData xml:id="d102">
      <inkml:trace xmlns:inkml="http://www.w3.org/2003/InkML" xml:id="stk102" contextRef="#ctx0" brushRef="#br3">24990 10575 28 0,'-4'0'13'1,"4"-4"-10"-1,0 8 22 5,4-8 10 2,-4 4 2 1,4 0 0-1,-4 0-9 2,0 0-5-3,8 0-5 3,-4 0 1-2,3 0-10 4,-3 0 3-11,4 0 2 4,0-3-5 7,0-1-1-8,0 1 0 5,0-1 0 0,3 1-2 0,-3-1-1-1,0 1 1 0,0-1 1 3,4 4-1-5,-4-3 1 6,3-1 0-6,1 1 1 1,0-1-2 2,0 4-1 0,4 0 1 0,3 0 1 0,1-3-1 1,3 3-1-4,5 0-1 6,3 0 0-6,1 0-2 6,3 3 1-8,1 4-4 4,-1 4 0 1,-4-1 3 0,1 4 1 0,-1 0-1-1,1 0 1 3,-5 0-2-5,-3 0 2 6,-1 4 2-7,-3-1 4 3,-4 4-4 1,-1 3-3-1,-3 4-4 1,-4 7 1-1,-4 4 3 3,-4-1 3-5,-4 4-2 6,-4 0-2-6,-4-4 4 7,-3 1 4-10,-9-4-3 6,-3-7 2 0,-5-4-5-1,-3-3-2 2,-4 0 0-2,-1-4-1 2,-3-3 2-3,4-3 3 4,-1-4-9-6,5 0-4 4,4-4-14 0,-1 1-6-2,5-4-14 2,3 0-6 0,4 0-40 6,5 0-41-3,3 0 44-7</inkml:trace>
    </iact:actionData>
  </iact:action>
  <iact:action type="add" startTime="97370">
    <iact:property name="dataType"/>
    <iact:actionData xml:id="d103">
      <inkml:trace xmlns:inkml="http://www.w3.org/2003/InkML" xml:id="stk103" contextRef="#ctx0" brushRef="#br3">5560 12446 44 0,'-39'21'19'2,"23"-3"-15"-2,-27 13 4 4,27-10 2 3,-7 14-2 2,-9 11 3-2,-3 6-6 3,-5 4-1-6,-3 0-2 4,-4-4-2-1,8-10 1 1,3-7 1 0,9-4 1 0,3-6 1 0,9-8 2-1,11-10 3 2,4-7-4-3,15-7-3 0,13-10-1 3,7-18 1-3,8-14-1 3,12-17-1-2,20-11 1 3,4 7 1-2,3 7 5-1,1-3 6-3,-5 3-7 8,-11 4-1-8,-4 3-3 3,-12 3-2 0,-12 15 3 1,-7 6 2 0,-16 15 2 0,-12 14 1 0,-12 13-4 0,-16 14-1 0,-19 8-1-2,-20 3-2 5,-16 14 1-6,-7 14-1-5,0 10 2 5,-5 7-1 4,-3-3-1-2,-1-7-2 1,9-11 1-1,11-3-1 2,16-14 0-3,12-7 2 4,12-11 0-5,15-6-5 7,16-8 1-9,16-10 2 4,16-7 3 2,11-14 0-2,12-14 2 1,4-10-4-1,8-14 0 2,8-11 1-3,7 7 2 5,1 4-3-7,-5 10-2 2,-3 7 2 3,-12 3 2-2,-12 11 0 1,-11 8-1-1,-13 9 1 2,-11 8-1-3,-16 6 0 5,-19 8 0-7,-17 9 0 4,-11 19 2 0,-8 13-3-2,-4 8 0 3,-3 2 3-2,-5-2 1 1,0-4-4-1,0-7 1 3,16-11-2-5,12-7 0 6,12-6 2-8,11-8 0 5,16-6 0 0,20-8 0-1,15-10 0 2,12-14 0-3,9-7 0 3,14-17 0-3,9-11 0 4,8-7 0-5,-1 11 0 7,-7 3 0-9,-8 7 0 4,-12 7 2 2,-12 7 3-2,-12 7 2 1,-7 7-1-1,-12 7-1 3,-16 7-3-5,-16 7-2 7,-19 14 1-8,-12 14-1 2,-12 11-3 3,0 6 2-3,0 4 1 3,0-4 0-3,0 1 2 3,8-11 1-4,4-8-4 7,8-2-1-8,15-8-2 8,17-6 3-8,11-8-2 2,15-6 1 3,9-8 2-2,19-13 2 1,16-11-3-1,16-14 0 2,11-10 1-3,1-8 0 5,-1 1 0-7,1 0 0 3,-9 10 0 1,-7 7 2-1,-12 7-1 1,-16 7 2-1,-27 14 7 9,-20 10-8-7,-16 18 0-4,-15 14-2 7,-16 14 2-9,-20 11-1 5,-11 6-1-1,-9 0-2 1,5 4 1 0,3-10 1-1,8-8 0 3,9-7 2-4,11-3 1 5,15-7-6-8,9-7-2 4,19-3 2 1,20-8 1 0,12-10-1 0,19-10 2-1,16-8 1 1,16-13 0-2,15-11 0 5,1-11 0-6,-1-9 0 6,1-8 0-7,-5 7 0 3,-7 7 2 1,-12 11-1-1,-12 10-1 2,-16 7 3-2,-11 7 0 1,-17 7 1-2,-14 7 2 4,-17 10-5-5,-7 11-1 3,-13 11 0-1,-7 6 2 0,-12 8 1 2,-7 3 1-2,-1-1-5 2,0 1-1-3,8 0 1 4,12-3 0-6,8-8-2 8,15-6 2-8,9-8-1 4,15-3 0-1,12-7 0 0,15-11 0 2,17-10 2-2,11-17 2 1,8-11 1-1,0-14 1 3,0-3-5-5,0 3 1 2,-4 4-2 0,-8 6 0 0,-12 8 6 2,-11 6 2-2,-13 11 0 2,-14 7 1-3,-13 11-6 3,-16 10-1-3,-15 7 0 6,-20 10 2-8,-15 18 1 4,-5 11 1-3,1 6 0 3,3-3 0 1,5-4-2-2,11 1-2 2,16-15-2-3,12-3 1 4,23-7-10-5,16-7-3 2,20-11-33 7,27-17-42-5,16-21 17-2</inkml:trace>
    </iact:actionData>
  </iact:action>
  <iact:action type="add" startTime="102324">
    <iact:property name="dataType"/>
    <iact:actionData xml:id="d104">
      <inkml:trace xmlns:inkml="http://www.w3.org/2003/InkML" xml:id="stk104" contextRef="#ctx0" brushRef="#br4">26888 10784 28 0,'-20'-14'11'1,"13"7"-9"0,-5 0 17 3,4 4 10 5,0-4-2-3,-4 0 1 2,0-4 0-1,-3 1 2 1,-5-1-5 0,0 1-3-1,-7 3-1 2,-5 0-1-3,1 4-11 6,-8 3-3-12,-1 6-2 3,1 8-2 5,4 7 1-1,3 7-2 1,5 4 2-1,3 6-2 1,9 1-1 1,3-1 1-3,4-3 1 4,8-4-3-5,4-3 0 6,4-7 1-7,7-3 2 2,9-11-8 3,7-7-1-2,1-11-3 1,3-10 1-1,1-7-6 2,-5 0-3-3,-3 0 7 5,-5 4 4-7,-7 3 5 4,-4 4 3-1,-1 6 4 0,-3 8 2 1,-8 3-3-1,0 10-3 2,0 4-3-2,0 7 1 3,0 0 1-6,0 3 2 8,0-6-14-8,0-1-7 2,4 1-48 10</inkml:trace>
    </iact:actionData>
  </iact:action>
  <iact:action type="add" startTime="102803">
    <iact:property name="dataType"/>
    <iact:actionData xml:id="d105">
      <inkml:trace xmlns:inkml="http://www.w3.org/2003/InkML" xml:id="stk105" contextRef="#ctx0" brushRef="#br4">27010 10756 196 0,'-12'0'74'2,"16"4"-58"-2,-4 6 5 6,0-3-3 1,0 4-7 1,0 6-1-1,0 4-11 2,-4 4-4-3,0-1 3 5,0 1 2-11,0-1 3 5,0-3-1 6,0-4-2-9,4-3 1 6,0 0 1 0,0-10-3 0,0-4 0 0,4-4-4-2,0-10-1 4,4-3-2-4,0-4 0 5,4-7 0-8,0-3 0 4,-1-1 2 3,5 1 2-1,0-1 2-2,-4 4 3 1,-1 7-2 0,1 4 0-2,0 3 1 4,0 3 0-5,-4 4-3 5,-1 4 2-7,1 3 3 5,0 3 1-1,0 8 1 1,-4 3 0 0,0 3-2 0,0 8-2 1,0 6-2-4,0 1 1 6,0-1-10-6,0-3-5 1,-1-3-39 9,1-8-38-7,0-7 24 0</inkml:trace>
    </iact:actionData>
  </iact:action>
  <iact:action type="add" startTime="103299">
    <iact:property name="dataType"/>
    <iact:actionData xml:id="d106">
      <inkml:trace xmlns:inkml="http://www.w3.org/2003/InkML" xml:id="stk106" contextRef="#ctx0" brushRef="#br4">27815 10295 176 0,'-15'18'66'1,"7"3"-52"0,0 10 1 4,4-10-4 2,0 0-5 5,0 4 1-9,0 3 2 4,4 3 5 1,0 0-8 0,0-3-1-8,0 4 1 8,0-1-5-1,0 4-1 2,0 3 0-3,4-3 2 5,0-3 1-7,0-8 1 3,-4-6-5 1,4-4 1-1,-4-11 2 2,0-6 3-3,-4-4-9 3,-4-4-2-3,0-3-2 4,-7 0 0-5,-1 0 5 7,-4 0 3-9,-3 0 1 5,-1 4-1 0,1 3 1-1,-1 3-1 2,0 1 0-2,-3 3 0 2,3 0 0-3,-3 0 0 4,3 3 4-5,5 4 2 2,3 4-2 1,4 6-1-2,4 4 3 3,4 4 3-2,12 3-4 1,4 3-1-2,4-3 0 5,7 0 0-6,9-4-7 6,3-6-2-7,8-11-49 3,1-11-19 1,3-10-12 8</inkml:trace>
    </iact:actionData>
  </iact:action>
  <iact:action type="add" startTime="103960">
    <iact:property name="dataType"/>
    <iact:actionData xml:id="d107">
      <inkml:trace xmlns:inkml="http://www.w3.org/2003/InkML" xml:id="stk107" contextRef="#ctx0" brushRef="#br4">29038 10222 140 0,'-4'-7'55'1,"0"7"-43"-1,-4 4 16 5,4-1 5 6,-4 1-14-6,4 3-5 5,-11 3-1-6,-9 4 4 4,-4 7-9 0,-7 7 4-8,0 3 2 7,-5 4-5 1,1 4-1-2,-4-1-2 3,0-3-1-2,-1 0-6 2,1 0-1-3,4-4 1 5,4-3 2-7,3 0 0 3,5 0-1 1,7-4-2 1,4 1 1 0,8-4 1-2,4 0 2 1,8-4-1-2,4 1-1 4,4-1 3-5,4-3 0 5,3 0-1-6,5-3-2 3,3-1 3 1,5-6 2-1,3-1-2 2,1-3 0-3,-1-3-1 4,4-1-2-5,1 4 1 6,-5 0-1-7,0 4 0 4,-3 3 0-1,-5 0-9 1,-3 0-2 0,-4 0-10-1,-5-4-4 2,-3-3-17-3,-4-3-6 5,-4-4-37 0</inkml:trace>
    </iact:actionData>
  </iact:action>
  <iact:action type="add" startTime="104531">
    <iact:property name="dataType"/>
    <iact:actionData xml:id="d108">
      <inkml:trace xmlns:inkml="http://www.w3.org/2003/InkML" xml:id="stk108" contextRef="#ctx0" brushRef="#br4">28433 10306 148 0,'3'10'55'1,"5"1"-43"-1,8 6 5 6,-4-6 0 0,4 3 3 3,-1 7 2-2,5 0-3 0,0 0 1 1,3 3-11-1,1 4 3-7,-1 0 2 9,1-4-5-3,-4 4-3 6,-5 0-3-9,1 0 0 4,-4 0-2 1,-4 7 2-1,-4 7-2 1,-4 3-1-1,-4 4 1 3,-4 4-1-5,-4-5 2 6,-4 1 1-6,4-3-4 6,-3-8 1-8,3-3-13 5,-4-7-5 0,0-7-30 0,5-4-14 0,-5-3-25 8</inkml:trace>
    </iact:actionData>
  </iact:action>
  <iact:action type="add" startTime="105252">
    <iact:property name="dataType"/>
    <iact:actionData xml:id="d109">
      <inkml:trace xmlns:inkml="http://www.w3.org/2003/InkML" xml:id="stk109" contextRef="#ctx0" brushRef="#br4">29266 10561 120 0,'-4'-4'46'0,"4"11"-35"0,8 0 7 5,-8 0 4 3,4 0 0 2,-1 0 4-5,1 0-3 8,0 4-2-11,0-1-11 5,0 1 2-6,0-1 4 6,0 4-6 1,0 4-3-1,-4 2-2 2,0 5-1-1,0 3-2-2,0 3-2 5,0 8-2-7,0-1 1 3,0-3 1 1,0 0 0 0,0-7-3-1,4-4 0 0,-4-3-5 2,0-7-2-3,0-3-9 4,0-4-2-5,0-7-3 7,0-4 0-8,0-3 11 3,0-7 5 0,-4-3 6 1,4-8 1 1,-4 4-2-3,0-7 2 3,0-3 3-3,-4 0 3 4,0-4-4-4,1 0-1 1,-1 0 4 1,4-4 2-2,0 5 2 2,0 2 2 0,4 4-3 0,0 4 1-2,0 3-3 4,0 3 0-5,4 1-1 7,0 3 0-9,4 0 0 6,0 3 2-2,-1 1 1 0,5 3 3 1,4 0-1 0,4 4 0 0,3-1-1-1,9 4 0 3,3 0-2-6,0 4-1 5,5 2-3-2,-1 1-2-1,0 0 1 3,-3 4-1-2,-5 3 2 1,4-4 1-2,-7 8 1 3,-1-1 0-3,-7 1 0 6,0 3 0-8,-9 0 0 4,-3 3 2-2,-8 4-1 2,-8 7 2 0,-7 7-4 0,-9 3-2 0,-11 1 2-2,3-1 2 4,-7-7-4-5,-4-3-1 4,0-3 2-1,3-11 1-3,1-4-12 3,4-6-7 0,3-4-9-1,1-7-5 1,3-4-16 1,5-3-9-3,3 0-30 11</inkml:trace>
    </iact:actionData>
  </iact:action>
  <iact:action type="add" startTime="106108">
    <iact:property name="dataType"/>
    <iact:actionData xml:id="d110">
      <inkml:trace xmlns:inkml="http://www.w3.org/2003/InkML" xml:id="stk110" contextRef="#ctx0" brushRef="#br4">30158 10564 172 0,'-8'7'66'1,"8"-3"-52"-1,-4 13-3 4,0-10-6 8,0 4 1-7,-4 3 4 0,0 0 1 3,1 3 3-1,-5 4-7 2,0 7 0-9,0 3 3 6,0 8-4 4,1 6-1-5,-5 1-2 6,0-1-3-7,0-3 3 5,5 0 2-2,-1-11-2 0,0-3 0 1,4-10 1-1,0-4 2 2,4-7-3-3,0-7 0 4,1-7-3-5,3-7-1 7,3-11-6-9,5-10 0 4,4-14 1 2,0-3 3-2,4 0 0 1,-1-1 1 1,1 1 2-1,-4-4 2-2,4 4-1 4,-5 3-1-6,1 3-2 8,-4 11 1-9,0 7-1 5,0 8 0 0,-4 2 2-1,7 8 2 1,-3 6 3-1,0 4 4 2,0 7-2-3,0 7 1 5,4 3 1-7,-1 4 2 3,5 4-3 2,-4 3 0-3,4 0-5 2,-1 0 0-1,1 3-1 2,0 4 1-3,-4 3-4 5,-1 4 0-7,1 0-1 8,-4 4 0-9,4-4-3 4,-4-4-1 1,0-3-15 0,-1-4-4 1,1-10-16-2,-4-3-6 2,0-8-39 7</inkml:trace>
    </iact:actionData>
  </iact:action>
  <iact:action type="add" startTime="106752">
    <iact:property name="dataType"/>
    <iact:actionData xml:id="d111">
      <inkml:trace xmlns:inkml="http://www.w3.org/2003/InkML" xml:id="stk111" contextRef="#ctx0" brushRef="#br4">29993 10781 168 0,'-12'-7'63'1,"16"7"-49"-1,4 0 9 6,0 0 1 1,3 0-8 1,5 0-1-1,4 0-7 3,3 0-3-5,9-4-2 8,3 4-3-13,0 0 1 2,5 0-19 5,-5 0-5 1,1 0-64 8,-1 0-28-9,4 0 57 2</inkml:trace>
    </iact:actionData>
  </iact:action>
  <iact:action type="add" startTime="107022">
    <iact:property name="dataType"/>
    <iact:actionData xml:id="d112">
      <inkml:trace xmlns:inkml="http://www.w3.org/2003/InkML" xml:id="stk112" contextRef="#ctx0" brushRef="#br4">31054 10571 132 0,'-16'-31'52'2,"8"27"-41"-2,-4-13 22 5,5 13 8 2,-1-3-13 1,-8 0-6-1,0 4 0 1,-3 3 0-1,-9 0-11 3,-3 3 4-10,-1 4 3 5,-3 4-2 5,-4 6 1-5,3 1-7 7,5 3-2-9,-1 0-2 4,5 3-1 1,3 1-1 0,5-1 0 0,3 4 0-1,4 3 0 2,8 4 2-1,4 4 3 1,8 3 0-4,0 0 0 2,19-4-3 1,5-3 1-2,7 0-2 2,4-7 2 0,4-4-4 1,1-6-2-3,3-8-3 4,-4-3 1-5,0-7-1 7,-4-3 0-9,1-4-20 5,-9-4-10-1,-4-3-55 0,-11 4-21 2,-12-4-1 7</inkml:trace>
    </iact:actionData>
  </iact:action>
  <iact:action type="add" startTime="108225">
    <iact:property name="dataType"/>
    <iact:actionData xml:id="d113">
      <inkml:trace xmlns:inkml="http://www.w3.org/2003/InkML" xml:id="stk113" contextRef="#ctx0" brushRef="#br4">5945 13075 96 0,'-27'7'38'2,"15"0"-29"-2,-12 0-3 3,13-4-1 5,-9 1-6 0,-8-1 0-2,-7-3 12 2,-8 4 5 0,-4 3 3 0,-4 3 1-1,3 4-14 2,5 4-3-3,4 3-4 4,7 0-1-5,9 0 2 7,7-4 0-12,12 1 0 2,12-8 4 6,12-10 2-1,15-7 4 2,12-7 4-3,12-3 1 3,4-8 0 2,4-6-3-7,11-1-2 8,5 4-4-10,3 4-1 5,-7 3-3 2,-12 7 1-2,-16 0-2 1,-12 7 2 0,-11 0-2 0,-13 4-1-2,-15-1 1 5,-15 4 1-7,-21 4-1 5,-15 3 2-4,-4 7-4 4,-8 3-2-2,1 1-1 1,-1-1 3-1,0 0 0 0,4 4 3 3,4 0-3-5,12-3 0 6,11-1 1-6,12-3 0 2,13-3-3 1,14-4 2-1,13-7-1 1,12-7 0 0,7-4 4 1,4-10 3-4,8-7-4 5,12-3-1-5,0 3 0 7,0 0 0-9,-4 4 0 4,-8 3 2 1,-12 3-1 0,-11 4-1 0,-13 4 1-1,-11 3-1 2,-15 3 0-3,-17 8 2 5,-15 3-3-7,-4 3 0 4,-1 4 1-1,-7 4 0 0,4-1 0 1,-4 1 2 0,4-1-3 0,4 1 0-1,8-1 1 2,11-3 0-3,9 0 0 5,11-4 0-7,12-3-3 3,11-3 2 0,13-4 1 1,7-4 0 0,9-6-3-1,14-4 2 2,5-4 3-3,8 1 1 4,-4 0-1-5,-8-1-2 3,-12 4 1-1,-8 4-1 0,-11-1 2 1,-12 4 1-2,-16 0-1 3,-16 4-2-2,-16 3 1 4,-15 7-1-7,-8 3-3 8,-8 8 0-9,-3-1 2 5,-5 4 0-1,4 3 3 1,0 4 1 0,12 4-6 0,12-1-2 1,11 1-1-4,13-4 4 7,15-4-1-9,16-3 1 5,11-7 2-1,13-11 2 0,7-6-1 1,4-11 2 0,12-7-2 0,4-3-1-1,4-4 3 2,-4 0 2-4,-8 3-2 7,-12 4 0-9,-12 7-1 6,-7 0 1-2,-12 4-2 0,-16 3 2 2,-16 3-2-2,-15 8-1 1,-9 6-2-1,-3 4-1 2,0 4-1-4,0-1 3 4,4 4 0-2,-1 4 3-1,9-1-1 3,8 4-1-3,11 0-2 3,8 0 1-3,12-4-1 4,8 1 0-5,7-8 2 7,13 1 0-9,11-11-3 5,12-7 2-1,4-7 3 1,4-11 1 2,-8-3 1-3,-4 0 0 1,-8 0-2-2,-11 1 1 4,-9 2 0-6,-7 1 3 9,-8 3-3-10,-16 3-2 3,-8 8 0 3,-11 3-1-2,-9 7 0 1,-3 7 0-2,-4 7 0 4,4 3 0-5,3 0 0 7,5-3 0-8,7-3-5 4,12-1-1-1,8 1-19 0,16-8-9 2,16-6-55 6</inkml:trace>
    </iact:actionData>
  </iact:action>
  <iact:action type="add" startTime="112983">
    <iact:property name="dataType"/>
    <iact:actionData xml:id="d114">
      <inkml:trace xmlns:inkml="http://www.w3.org/2003/InkML" xml:id="stk114" contextRef="#ctx0" brushRef="#br4">14481 12516 104 0,'-8'-17'38'1,"4"10"-29"-1,-4-4 6 5,5 8 2 2,-1-4 0 5,-4 0-1-9,-4 0 5 6,-4-4 3-2,1 1 1 0,-1 0 0 0,-4 3-14 2,1 0-2-9,-5 3 1 7,-4 1-2 1,1 3 1 1,-1 0-5-3,1 7-1 4,-1 0-1-5,1 3-2 1,3 7 3 3,1 4 0-2,3 7-1 0,8 7 1 0,4 4-4 3,4 3 0-4,8 0 1 4,8-4 2-5,0-7-3 7,8-3 0-9,3-10 1 4,5-4 2 1,-1-7-1 0,1-7-1 0,-1-11 1-1,-3-3-1 2,3-10-5-3,-7-1 1 5,0-3 2-7,-5 1 3 2,-3 2 2 3,-4 4 1-2,-4 4-2 1,0 3 1-1,-4 0-4 2,0 3-2-3,0 4 2 4,0 4 0-5,0 3 1 7,0 0 0-9,4 10-5 4,4 4 1 1,0 4 0 0,3-1-1 0,1 1-16 0,4-1-9 0,0 1-28 9,3-5-47-13,1-2 24 3</inkml:trace>
    </iact:actionData>
  </iact:action>
  <iact:action type="add" startTime="113554">
    <iact:property name="dataType"/>
    <iact:actionData xml:id="d115">
      <inkml:trace xmlns:inkml="http://www.w3.org/2003/InkML" xml:id="stk115" contextRef="#ctx0" brushRef="#br4">14843 12370 164 0,'0'7'63'1,"4"0"-49"-1,3 3 9 4,1-3 3 3,0 4-15 2,0-4-6-1,0 3 1 0,0 4 0-3,-4 3-2 6,0 1 6-11,0 3 5 6,-1 0-1 4,1 0 2-6,0 0-5 3,-4 0-1 1,0-4-9 0,0-3 0-1,0-3-1 0,0-1 2 2,0-6 1-2,0-4 1 4,-4 0-2-7,0-4-2 3,1-3 1 1,-1-3-1-1,0-4 0 1,0-4 0-1,0 1-5 1,0-4 1-1,0 3 2 3,4 1 3-5,0-1 0 7,4 1-1-10,0 3-2 8,4 3-1-3,3 1-1 0,1 0 3 1,4 3 0 0,4 0 3 0,7 0-8-2,5 0-3 4,-1 0-13-4,0 3-4 1,1 1-26 1,-5 3-11-2,-3 3-14 9</inkml:trace>
    </iact:actionData>
  </iact:action>
  <iact:action type="add" startTime="114007">
    <iact:property name="dataType"/>
    <iact:actionData xml:id="d116">
      <inkml:trace xmlns:inkml="http://www.w3.org/2003/InkML" xml:id="stk116" contextRef="#ctx0" brushRef="#br4">15511 12530 112 0,'-4'7'44'2,"0"0"-35"-2,8 0 9 1,-4-7 4 6,8 4-13 1,0-1-2-1,3 1-5 2,1-4 1-3,0-4-2 4,0-3 10-10,3-3 8 5,1-1-1 6,0-3-1-7,0 0-9 3,-1 0-3 2,-7 0-3-2,0 0-2 0,-8 0 1 1,-4 4 1 0,-4 0-1-1,-7 3 2 3,-1 3 0-5,-4 4 3 2,4 4 1 2,-3-1 1-3,-1 1 0 3,0 3 2-2,1 0-3 2,3 3 1-4,0 4-3 5,5 0 0-5,3 3-6 7,4 4 1-8,4 4 0 4,4-1 0-1,4 4 0 0,7-3 0 2,5-1-5-2,7 0-1 1,9-10-24 0,7-3-8 1,8-11-55 4</inkml:trace>
    </iact:actionData>
  </iact:action>
  <iact:action type="add" startTime="114530">
    <iact:property name="dataType"/>
    <iact:actionData xml:id="d117">
      <inkml:trace xmlns:inkml="http://www.w3.org/2003/InkML" xml:id="stk117" contextRef="#ctx0" brushRef="#br4">16698 12059 188 0,'-12'10'71'1,"12"1"-55"-1,4 3 0 4,0-4-2 3,0 8-8 1,0 3 2 1,-1 3 4-3,1 8 4 3,0-1-8-2,0 0 4-7,0 1 2 9,0-4-1-4,0 3 0 7,0 1-7-9,-4-1-2 4,0 4-4 2,0 3-1-3,0-3 1 3,0-3 2-2,0-4-3 1,0-4 0-1,0-6 3 4,0-8 3-6,0-3-2 3,0-10-2-2,0-4-3 2,0-7 1-1,0-4-1 1,0-3-2 0,0-3-2-1,0-1-1 2,0 1 4-3,4-1 1 5,0 4-1-7,0 1 2 3,4 2-1 1,3 4-2-1,1 0 3 1,4 4 2 0,4 3-2 0,3 3-2-2,5 4 6 5,3 0 5-7,1 4 0 8,-1-1 1-9,0 1-5 5,-3 3-1 0,-4 0 3 0,-5 3 3-1,-3 4-2 1,-4 0-2 1,-8 7 2-4,-12 3 2 6,-4 4-2-7,-4 4 1 3,-7-4-5 1,-1-4 0-1,-3-3-1 2,-1-3 1-2,1-8-4 2,3-6-2-3,0-8-25 4,5-3-9-5,3-3-10 7,4-4-1-9,4 0-23 11,4 0-40-5,4 3 29-1</inkml:trace>
    </iact:actionData>
  </iact:action>
  <iact:action type="add" startTime="115160">
    <iact:property name="dataType"/>
    <iact:actionData xml:id="d118">
      <inkml:trace xmlns:inkml="http://www.w3.org/2003/InkML" xml:id="stk118" contextRef="#ctx0" brushRef="#br4">17621 12345 116 0,'0'4'46'1,"-4"3"-35"0,-8 0 14 3,5 0 4 5,-5-4-3-4,-4 4-1 5,-4 4 4-4,-3-1 2 5,-1 4-17-6,-3 4-1-5,7-1 0 6,0 4-3 2,5 3 0-1,3 4-4 1,8 4-1-1,8-4-1 3,8 0 0-5,7-4 0 5,13-6 0-5,3-8 2 7,4-10 1-9,1-7-1 5,-1-7 1 0,-4-3-2 0,-3-4 2 0,-5-4-4-1,-7 1 0 1,-8-4-1-1,-4 3 1 3,-8 1-4-5,-8-1 0 1,-4 1 1 3,-4 0 0-3,-7 3-14 3,3 3-3-2,-3 4-20 1,-1 4-6-2,4 6-24 10,1 1-54-4,3 3 23-9</inkml:trace>
    </iact:actionData>
  </iact:action>
  <iact:action type="add" startTime="115656">
    <iact:property name="dataType"/>
    <iact:actionData xml:id="d119">
      <inkml:trace xmlns:inkml="http://www.w3.org/2003/InkML" xml:id="stk119" contextRef="#ctx0" brushRef="#br4">18140 12104 44 0,'-4'11'19'2,"8"-4"-15"-2,0-4-1 3,0 1-1 5,4-1 26 0,-1 1 14-2,5-1-2 3,0 1 2-2,0-1-2 2,0 1 0-3,-4-1-16 4,-1 4-6-6,1 4-11 9,0 3 2-13,-4 7 1 2,0-1-1 6,0 5 2-1,0-1-4 1,-4 4 1 1,0 0-7-2,0 4-3 1,0-1-2 0,0 4 0 1,0 0 3-4,0 0 0 3,0-7-19-1,-4-7-7 0,0-7-13 1,-4-7-5 0,0-7-39 6</inkml:trace>
    </iact:actionData>
  </iact:action>
  <iact:action type="add" startTime="115973">
    <iact:property name="dataType"/>
    <iact:actionData xml:id="d120">
      <inkml:trace xmlns:inkml="http://www.w3.org/2003/InkML" xml:id="stk120" contextRef="#ctx0" brushRef="#br4">18069 12352 148 0,'12'4'55'2,"4"-4"-43"-2,11 3 10 2,-7 1 1 4,7-1-13 4,5 4-6-4,3 0-5 3,8-7 0-3,1 0 1 4,3 0-20-9,0-7-7 2,-4-7-15 13,0-3-32-8,1-8 13-1</inkml:trace>
    </iact:actionData>
  </iact:action>
  <iact:action type="add" startTime="116154">
    <iact:property name="dataType"/>
    <iact:actionData xml:id="d121">
      <inkml:trace xmlns:inkml="http://www.w3.org/2003/InkML" xml:id="stk121" contextRef="#ctx0" brushRef="#br4">18804 11989 124 0,'-4'-3'46'1,"0"6"-35"-1,4 4 9 0,0 0 3 2,0 0 0-2,0 3 3 13,0 4-1-7,0 4 0-3,0 3-14 9,4 3 7-12,0 1 4 4,0 3-2 4,0 0 0-2,0 3-9 2,0 0-2 0,-4 1-3-1,0-1 1 1,-4-3-4-1,0 0-2 3,0-3 0-5,0-4 1 6,0-4 1-7,0 1 3 4,0-8-3-1,4-3-2 1,0-7 0 0,0 0 1-2,8-4-3 4,0-6-2-4,4-4-3 5,0 0 1-7,-1-7-2 4,1 0 0-1,0-3-1 0,0-1 2 1,3 1 2 0,1 6 2-1,0 1-1 0,4 6 1 3,-1 4 0-4,5 4 0 5,-1 3 2-8,1 7 2 4,-4 0 3 2,-1 3 2-3,-3 4-1 2,0 4 1 0,-5 3-2 1,1 0 2-3,0 0-4 4,-4 3-2-6,0 1-5 9,4-1 0-11,-1 0-31 6,1-3-14 0,0-3-63 8</inkml:trace>
    </iact:actionData>
  </iact:action>
  <iact:action type="add" startTime="116840">
    <iact:property name="dataType"/>
    <iact:actionData xml:id="d122">
      <inkml:trace xmlns:inkml="http://www.w3.org/2003/InkML" xml:id="stk122" contextRef="#ctx0" brushRef="#br4">20211 11972 124 0,'-12'-4'46'1,"4"4"-35"-1,4-3 20 6,4 3 10 4,0-4-11-5,4 1-5 7,-4-4-6-9,4 0 0 4,0-4-10 1,4 1-1-8,4-1 2 7,0-3-2 2,-1 0 1-3,5 4 1 5,0-1 1-7,0 1-5 7,-1 3-2-7,5 3-4 9,0 1-1-10,3 3 1 4,1 0 2 1,3 0-1-1,1 3-1 2,-1 4 1-3,-3 0-1 5,-1 7 4-7,-7 7 5 8,-4 7-3-9,-4 7 2 5,-8 11-5-1,-8 2-2 0,-8 1 2 2,-7 4 0-3,-1-1-1 4,-3-7-2-5,3-3 1 6,0-3 1-7,1-4-1 6,-1-4-1-4,1-3 1 2,3-4 1 0,4-3-1-2,5 0-1 2,3-3-2 0,4-4 1 1,4-4 1-3,0-3 0 5,8-3 0-7,3-4 0 4,5-4 0-1,4 1 0 0,3-4 0 2,9 3 0-3,-1-3 0 4,5 4 0-5,3-1 0 6,-4 4 2-6,1 0-3 6,-1 0-2-8,-4 0-9 5,-3 0-3-1,-4 4-10 1,-1-1-4 0,-3 1-33 0,-1-1-12 0,-3 1-15 9</inkml:trace>
    </iact:actionData>
  </iact:action>
  <iact:action type="add" startTime="117518">
    <iact:property name="dataType"/>
    <iact:actionData xml:id="d123">
      <inkml:trace xmlns:inkml="http://www.w3.org/2003/InkML" xml:id="stk123" contextRef="#ctx0" brushRef="#br4">21484 11895 192 0,'-8'-4'71'1,"5"8"-55"-1,-1-4-5 4,0 0-3 3,-4 0-3 3,0 0 2-5,-4 0 12 6,-4 0 7-7,1 0-13 5,-5-4 4-9,-4 4 1 6,-3 0-8 2,-4 0-1 0,-1 0-3-1,-3 4 1 2,-5-1-6-3,5 1-3 4,0-1 1-5,3 1 0 2,1-1 1 1,3 1 0-1,9-4 2 3,-1 0 1-4,4 0 1 3,1 0 0-3,3 0-5 3,0 0-1-3,4 3 1 5,0 1 0-8,0 3 1 6,4 0 0-3,1 0-3 2,-1 3 0 0,4 1 4-1,0 3 1 2,0 0-3-3,0 3 1 6,0 0 0-8,0 1 2 8,0 3 1-9,0 0 3 3,4 3-3 2,-4-3-2 0,0 4 0 1,0-4-1-3,0 0 0 3,3-4 2-3,1 0-1 5,-4-3-1-7,4-3-2 4,0-1 1-2,0-3-1 2,-4-7-2 0,0 0-2-1,8-3 1 2,0-4-2-3,4 0 2 5,-1-4-2-6,1 1 2 6,0-4 1-8,4 4 2 4,3-1 1 2,1-3 1-2,4 7 2 2,-1 0 1-1,5 4-6 0,-1-1 0-3,1 1-1 7,3 3 2-9,1 3 1 5,-5 1 3 0,1 3 1-2,-5 3 1 3,1 4 2-2,-1 0 1 1,-3 3-1-1,-4 4 1 3,-4 0 2-5,-5 0 5 6,-3 4 1-7,-8-1 0 2,-3 1-1 3,-9-4 1-2,-4-4-6 1,-7 1-3-1,-5-4-3 2,-3-1 0-2,-4 1-2 2,-1-3-1-4,1-4 3 7,4-4 2-9,3 1-9 5,5-4-4-1,3-4-16 1,4-3-7 0,5-3-13-1,3-4-5 2,8-3-24-3,8-1-11 5,8-6 1 0</inkml:trace>
    </iact:actionData>
  </iact:action>
  <iact:action type="add" startTime="118432">
    <iact:property name="dataType"/>
    <iact:actionData xml:id="d124">
      <inkml:trace xmlns:inkml="http://www.w3.org/2003/InkML" xml:id="stk124" contextRef="#ctx0" brushRef="#br4">21956 11783 132 0,'-24'0'52'1,"16"3"-41"-1,-7 1 18 5,7-1 5 3,0 1-14 2,-4-1-3-6,-3 1 2 9,3-1 2-11,0 4-10 7,0 0 2-9,0 4 3 8,5-1-6-1,3 4-1 1,0 0 1-2,4 4 1 4,8 3-5-5,3-4-2 6,5 1 0-6,4-4 0 2,3-4 2 1,1-3 1-1,-1-3-3 1,5-8-1 1,-5-3-1-1,1-3-2-2,-8-1 3 4,0 1 2-6,-5-4-2 8,-3 0-2-8,-8 0 0 3,-4 0-1 1,0 0 0 0,-4 0 2-1,-3-4-1 0,-5 1-1 2,0 3-10-2,-3 0-4 3,-1 7-24-6,-4 0-8 3,1 7-31 8,-1 4-49-6,-3 9 34-2</inkml:trace>
    </iact:actionData>
  </iact:action>
  <iact:action type="add" startTime="123687">
    <iact:property name="dataType"/>
    <iact:actionData xml:id="d125">
      <inkml:trace xmlns:inkml="http://www.w3.org/2003/InkML" xml:id="stk125" contextRef="#ctx0" brushRef="#br4">17366 13766 132 0,'-20'7'52'1,"16"-3"-41"-1,-4-4 0 5,4 0-2 2,0 0 0 1,-3 0 2 0,-5 0 6 0,0 0 3-1,-4 0-10 2,1-4 1-9,-5 1 0 6,0-1 0 5,-3 1 1-7,-1-1-4 7,0 1-3-8,1 0-2 5,-1 3-3 0,5 0-2-1,-1 0 1 1,0 0 3-1,1 0 3 3,-1 0-7-5,4 0 0 6,1 0 2-7,-1 3 2 5,0 0-3-1,4 1-1-1,1-1 1 0,-1 4 2 0,4 0-2 2,0 0 0-3,0 0 3 4,0 4 1-5,1-1-4 7,3 1 1-9,-4-1 0 5,4 4 0-1,0 0 0 1,0 4 2 0,0-1-3-1,0 4 0 3,0 0 1-5,0 4 0 6,0-1 0-7,4 4 0 4,0-7 0 0,0-4 2-2,0 1-1 3,0-4 2-3,0 0-4 4,0-4-2-5,0-3 2 5,0 0 2-6,0-7 0 9,0 0-1-10,8 0 1 5,0-3-1-1,0-4-7 1,4 0-3-1,-1-4 1 1,1 1 3 1,4-1 1-3,0 4 0 4,3 0 1-4,5 0 3 1,0 4 0 0,3-1 3 0,1 4-3 1,3 4 0-1,0 3-1 3,5 0-2-5,-5 3 5 5,1 4 1-5,-5 0 2 7,-3 4 2-8,-1-1 1 4,-3 4 1-2,-4 4 2 2,-5 2 4 0,-3 8 1-1,-4 7 0 3,-8 0 8-5,-4 0 3 5,-3 0-10-4,-5-7-4 1,-4-4-3 1,-3-3 1-2,-9-3-3 2,-3-4-2 0,-4-7-5 0,-1-4-2-1,1-6 1 2,0-4 2-4,-1-7-5 7,5-4 1-9,4-6-17 5,3-4-4-1,5 0-15 1,7-4-5 0,4 1-38 9,8-1-41-11,8 5 40 3</inkml:trace>
    </iact:actionData>
  </iact:action>
  <iact:action type="add" startTime="124647">
    <iact:property name="dataType"/>
    <iact:actionData xml:id="d126">
      <inkml:trace xmlns:inkml="http://www.w3.org/2003/InkML" xml:id="stk126" contextRef="#ctx0" brushRef="#br4">17806 13941 176 0,'-32'28'66'1,"21"-18"-52"-1,-5 11-1 6,8-7-3 1,-4 4-3 5,-3-1 1-9,-1 4 4 5,0 0 3-1,0 0-8 1,5 4-2-8,-1-1 1 9,8 1 1-3,4 6 3 3,4 4-1-2,8 3 0 2,3 1-5-3,5-1-3 5,4-6 4-8,11-5 1 4,-4-6 0 2,1-7 1-3,-1-7-2 4,5-7 2-3,-1-10-2 1,4-11 2-2,1-7 0 5,-5-3 1-8,-8-1-4 6,-3 1-1-2,-8 3-1 0,-8 0 1 1,-8 0 0 0,-8-4 1 0,-12 1-2-1,-3 0 1 2,-5-1-4-3,-3-3-2 6,-5 0-9-9,1 0-3 3,-1 8-14 3,1 6-4-2,0 7-32 1,3 7-12-1,1 10-7 8</inkml:trace>
    </iact:actionData>
  </iact:action>
  <iact:action type="add" startTime="125322">
    <iact:property name="dataType"/>
    <iact:actionData xml:id="d127">
      <inkml:trace xmlns:inkml="http://www.w3.org/2003/InkML" xml:id="stk127" contextRef="#ctx0" brushRef="#br4">16733 14905 56 0,'0'3'24'1,"4"-3"-18"-1,4 0 15 6,0 0 7 4,3 0-4-5,5-3 0 7,4-1 9-8,7-3 3 2,9 0-3 2,3 0-3-1,8 4-8 2,8-1-1-3,4 1-12 4,4-4 6-10,8-3 2 5,11-4-7 7,13 3-3-9,-1 1-4 8,-4 3-3-6,-3 0 3 3,7-4 0 0,0 1-1-1,5 3 1 2,-5 0 0-3,-12 0 3 4,-3 0-3-5,-12 0 0 7,-12 3-3-9,-8 1-1 4,-8-4-1 1,-7 3-2-1,-9-3-28 1,-7 4-12-1,-12 6-52 8,-8 4-37-4,-16 4 55-7</inkml:trace>
    </iact:actionData>
  </iact:action>
  <iact:action type="add" startTime="125819">
    <iact:property name="dataType"/>
    <iact:actionData xml:id="d128">
      <inkml:trace xmlns:inkml="http://www.w3.org/2003/InkML" xml:id="stk128" contextRef="#ctx0" brushRef="#br4">17385 15324 92 0,'0'-25'35'1,"4"8"-27"0,0-4 13 3,0 14 7 4,0-3-1-1,4-1 4 0,4 1-11 1,3-4-2-1,5 3-10 3,4 1-1-9,3 3 3 3,5 0 0 8,3 3 4-9,0 1-3 5,1 6-1-1,-1 4-2 1,-3 4 0 0,-5 6-2-1,-3 8 1 2,-9-1 0 0,-3 1 1-1,-8 2 2-3,-4 8 4 3,-4 0-4-1,-4 0 0 6,-7 4-2-11,-9-1 0 14,-11 0-2-16,-1-3 1 6,-3-3-4 1,0-4 0 5,-1-7-3-4,1-7-1-5,8-7-1 6,-1-7-2-3,5-4-6 1,3-6-2 3,4-1 2-3,5-3 4 1,7 0-2-2,4-3 1 4,8 3 1-5,4 0 2 3,7 0 4-1,9 0 2-1,4 3-3 2,7 4-1 0,8 0-2 0,4 4 3-1,0 3-2 3,1 3 1-5,-1 1 2 6,0 3 2-7,-8 0-3 5,-3 3 0-2,-1 1 1 0,-4-1 0 0,1 1-18 0,-1-4-5 2,1-4-42 8,-1-3-55-12,1-3 26 7</inkml:trace>
    </iact:actionData>
  </iact:action>
  <iact:action type="add" startTime="126930">
    <iact:property name="dataType"/>
    <iact:actionData xml:id="d129">
      <inkml:trace xmlns:inkml="http://www.w3.org/2003/InkML" xml:id="stk129" contextRef="#ctx0" brushRef="#br4">18832 14633 56 0,'4'13'22'1,"-1"-9"-18"-1,9 6 18 4,-4-6 5 5,4-1 5-1,4 4 6-1,3-3-6 0,5-1-2 0,7-3-10 2,5 0-2-2,3-3-11 1,8-1 5-8,8-3 3 9,8-3-3-4,4-11-2 6,4-7-1-6,-1-7 1 1,-3-3-1 3,0-8 0-1,4-6-3 0,3 3-1-2,1 0-1 2,4 0 2-1,-9-3-1 3,-7-7 2-5,0-11-4 7,-8-7-2-9,-4-3 2 4,-8 3 0 1,-7 0-1 0,-1-7-2 0,-3-7 3-1,-5-3 2 2,-3 7-2-3,-5 10-2 4,-3 14 0-5,-4 11-1 1,-4 10 0 3,-4 10 0-3,-4 11 0 3,0 4 2-2,-4 3-3 1,0 7-2-1,0 3 2 3,0 4 0-5,0 4-2 6,0-1 2-8,0 4 1 5,-4 0 2-1,0 4 1 2,1-1 1-1,-1 4-2-1,0 4-2 2,0-1 1-3,-4 1-1 4,0 3 0-5,1-4 2 2,-1 1-1 1,0-4-1-2,4-4 1 4,0-3 1-4,0-3-1 3,1-8 2-3,3 1-4 4,4-8 0-5,4-3-1 6,0-3-2-7,-1-4 3 4,5-4 2-1,0 1-2 1,4-1 0 0,0 4 3-1,-4 0 1 1,3 4-4-1,-3 3-1 3,0 0-2-5,0 4 3 3,0 3 0-1,0 0 1 0,0 3 0 1,3 4 0-1,1 7 2 2,4 4 3-3,0 3 2 4,3 3 1-5,5 4-4 6,-1 3-3-7,5 4 0 4,-1 0-1-1,1 0 0 1,-1 0 0 0,-3-7-40-1,-4 0-18 2</inkml:trace>
    </iact:actionData>
  </iact:action>
  <iact:action type="add" startTime="132785">
    <iact:property name="dataType"/>
    <iact:actionData xml:id="d130">
      <inkml:trace xmlns:inkml="http://www.w3.org/2003/InkML" xml:id="stk130" contextRef="#ctx0" brushRef="#br4">16348 4373 36 0,'8'-4'16'1,"4"4"-12"-1,7-3 3 5,-7-1 3 2,8 1-2 1,3 3 3 0,9 0 0 1,3 0 3-3,4-4 4 3,1-3 1-4,3 0-8 7,12 0-2-9,-4 0-3 5,4-3-1-2,0 3-1 3,0 4 0-1,0-1-2 0,-4 4-2 0,0 0 1 0,-8 4 1 1,-3-1-1-4,-5 1 2 2,-7-1-4 2,-9 4 0-4,1-4 3 4,-8-3 3-3,-4 0 9 3,-1 0 5-2,-7 0-5 2,-4 0-3-3,-7 0-6 7,-1 0-6-12,-8-3 0-1,-3-4 3 9,-5 4 1-2,-3-1-4 0,-9 4 1 1,1 0 0 0,-4 4 0 0,-4-1 0-2,0 7 0 4,-1-3-3-4,1 0 2 1,0 0 1 1,0-3 0-2,4-4 0 3,-8 0 2-2,3 0-6 1,5 0 1-1,0 3-1 2,4 1 2-3,3-1 1 5,9 1 3-7,-1-1-3 5,9-3 0-3,3 4 1 1,4-4 0 0,4 0 0 2,4 0 2-1,4 0-1-1,8 0-1 2,4-4-2-3,8 1 1 5,3 3 1-8,9 0 0 4,-1 0 0 2,4 0 2-2,9 0 1 1,-1 0 1-1,0 0 0 2,0-4 0-3,8-3 0 5,5 4 0-8,-1-1 0 7,3 1 0-4,1-1 0 1,0 4 0 1,-4-3-2 0,-7-1 1 0,-5 1-2-1,-4-1 2 2,-7 1 0-3,-9-4 1 5,-3 4 0-6,-5-1 0 0,-3 1 0 5,-8-1 2-4,-8 1-3 2,-4-1-2-1,-7 1 0 2,-1-1 1-3,-8 1-1 5,-3-1-1-7,-9 1 1 5,-7-1-1-3,-8 4 0 2,0 4 2-1,-4 3-1 1,4 0 2 0,0 0-7-1,0 0 1 2,4-4 1-3,-1-3 3 5,1 0 0-7,4 0-1 3,4 4-2 1,3-1 1-1,5 4 1 1,3-4 2-1,5 1-1 2,3-1-1-3,5 1 1 4,3-1-1-5,4-3 0 4,0 4 0-4,8-4 0 3,0 0 0-1,8 0-3 2,8-4 2-1,3 4 1 0,5 0 0 1,-1 0-3-4,5 4 0 6,3-1 4-8,1 1 3 5,-1-4-3 0,1 0-1-1,-1 0 0 2,4-4 0-2,-3 1-3 1,-1-1 2-2,1 1 1 5,-5-1 2-7,-3 1-1 8,-1-1-1-9,-3 1 1 5,-4 3-1-1,-4 0-16 2,-5 0-6-2,-7 0-66 9</inkml:trace>
    </iact:actionData>
  </iact:action>
  <iact:action type="add" startTime="134166">
    <iact:property name="dataType"/>
    <iact:actionData xml:id="d131">
      <inkml:trace xmlns:inkml="http://www.w3.org/2003/InkML" xml:id="stk131" contextRef="#ctx0" brushRef="#br4">16855 4397 48 0,'-16'18'19'2,"12"-11"-15"-2,-4 7 26 4,8-7 12 4,-4 0-7 0,4 3-2-2,0 1-8 4,0 6-4-4,0 1-9 6,0 6-5-10,0 0-4 6,4 8 0-8,0-4 2 9,4 3-2-3,4-3-2 2,0 0 0-1,3-3-1 2,5-1 2-3,4 0 3 4,7 4 4-5,4 4 2 3,5-1-5 1,3 4-2-1,0 7 0-3,4-3 0 3,1-5 0 1,3 1 0-3,8-3 0 3,7-4 2-3,5-4 1 5,0 1 1-7,-4-4-2 4,-1-4-1-2,-3-7-1 3,-8 1 0-2,0-4 0 1,0-4 2 1,-4 1-5-3,-7-4-1 4,-5 0-11-5,-4-4-5 3,-7 1-52 5,-8-1-62-3,-5-6 31-4</inkml:trace>
    </iact:actionData>
  </iact:action>
  <iact:action type="add" startTime="134780">
    <iact:property name="dataType"/>
    <iact:actionData xml:id="d132">
      <inkml:trace xmlns:inkml="http://www.w3.org/2003/InkML" xml:id="stk132" contextRef="#ctx0" brushRef="#br4">18537 4970 104 0,'-12'-7'41'1,"12"7"-32"-1,0 0 4 6,0 0 2 1,0 0-5 3,0 7 0-5,0 4 2 8,4-1 5-11,0 4 0 7,0 3 1-2,0 1-9 1,4 3-1-8,-1 0-1 8,-3 0-3-1,4 0-1 1,-4-4-1-1,0 1 1 2,0-8 2-4,-4 1 4 7,0-4-2-8,0 0-2 2,0-4-5 3,-4-3 0-3,4-3 0 3,0-1 0-2,0-3 0 2,0-3 0-4,0-4 0 6,0-4 2-6,-4-3-1 8,4-3-1-11,-4-4-2 5,4 0 1 1,0 0 3 0,0 0 3 1,0 4-4-3,0 3-3 4,4 0 1-4,4 3 0 5,0 4-4-7,4 4 1 2,3-1 4 3,1 4 2-3,4 0 2 3,-1 4 2-2,5 3-1 1,0 0 0-2,-5 7-3 5,5 0 1-7,-4 3 0 9,-1 4 3-11,1 4-3 6,-4 6 0-1,-1-3 1 2,-3 7 0-2,0 0-2 1,-4 0-2 1,0 0 1-3,-5-4 1 4,1-3-1-5,0-3-1 1,-4-8 3 2,0-3 0 0,4 0-1-1,-4-7-2 0,0-3 1 2,4-4 1-3,0-4-3 5,0-6 0-6,0-1 1 7,0-3 2-9,4-3-6 4,0-1-1 1,-1-3 2-1,1 4 1 2,0 3 2-3,0 0 0 4,0 0-5-5,0 11 1 3,0-1 0-1,3 4 2 0,1 4 1 1,4 3 3-1,-4 0-1 2,3 3-1-3,1 4 1 4,0 4-1-5,-4-1-3 7,3 4 2-8,-3 4 3 8,4-1 1-8,-4 1-4 2,0-1 1 2,-1 4-7-1,1 0-3 2,4 3-30-3,0-3-11 4,-1-3-34 7</inkml:trace>
    </iact:actionData>
  </iact:action>
  <iact:action type="add" startTime="135683">
    <iact:property name="dataType"/>
    <iact:actionData xml:id="d133">
      <inkml:trace xmlns:inkml="http://www.w3.org/2003/InkML" xml:id="stk133" contextRef="#ctx0" brushRef="#br4">19547 5166 120 0,'8'0'46'1,"3"-4"-35"0,5-3-4 3,-8 4-3 3,4-4-4 1,4-4 2-2,-1 1 8 5,1-4 3-7,0-4 2 8,-4-3 1-9,-1-3-6 5,1-1-2-1,0 1-4 2,-4 0-1-9,-4 3 3 7,-4 3-5 1,0 1-1 0,-4 6 2-2,-8 4 3 5,-4 0-2-7,1 4 0 3,-1 3-1 2,-4 0-2-3,1 3 3 3,3 4 2-3,0 4 2 3,0 6 1-1,5 1-7 1,-1 6 0-4,4 4-1 7,8 3 0-8,0 1-3 3,4-4 2 0,4 0 1 1,3 0 2 0,9-4-19-1,4-6-6 2,3-4-37 8,5-8-38-12,3-2 32 2</inkml:trace>
    </iact:actionData>
  </iact:action>
  <iact:action type="add" startTime="136342">
    <iact:property name="dataType"/>
    <iact:actionData xml:id="d134">
      <inkml:trace xmlns:inkml="http://www.w3.org/2003/InkML" xml:id="stk134" contextRef="#ctx0" brushRef="#br4">20187 4939 68 0,'-11'0'27'1,"7"0"-21"-1,0-4 12 6,0 4 5 1,0-3 1 1,-4 3 3 0,0-4-4-1,-4-3 0 1,-3 7-3-1,-5 0-1 3,-4 0-10-5,-3 7-3-5,-1 0-2 11,1 4 2-7,3 3 3 2,1 7-4 3,3 3-3-2,4 4-1 1,5 0 1-1,3 0-1 2,4-4-1-3,4-3-2 6,8-3 1-8,3-4 1 5,9-4 2-3,4-6 3 1,3-4 2 1,1-7-3 0,3-4-1 0,-3-3-1-1,-5-3 1 2,-3-1-2-3,0 1 2 5,-5-1 0-7,-3 4 1 2,0 4-7 3,-4 3-2-2,0 3-1 1,-1 4 4-1,1 7-1 2,0 4 1-4,-4 3 2 7,4 3 0-8,0 1 2 4,0 3 1-2,0 0-6 2,-1-4-2 1,5-6-25-2,0-4-10 1,0-4-41 8,0-3-20-10,3-7 52 5</inkml:trace>
    </iact:actionData>
  </iact:action>
  <iact:action type="add" startTime="136837">
    <iact:property name="dataType"/>
    <iact:actionData xml:id="d135">
      <inkml:trace xmlns:inkml="http://www.w3.org/2003/InkML" xml:id="stk135" contextRef="#ctx0" brushRef="#br4">20529 4939 124 0,'-8'-7'49'2,"12"10"-38"-2,0 1 1 0,-4-4 1 0,4 7-5 5,4 3 3 5,0 1 3-5,0 3 3 6,-4 3-9-6,0 0 7-5,0 1 4 6,0 3-8 3,-1 0-1-3,1-4-6 3,-4 1-3-3,0-1 2 3,0-3 0-2,0-3 1 3,-4-1 2-6,4-3-5 6,0 0-3-5,0-3 1 3,0-1 2-1,0-3 0 2,-3-3 2-1,-1-1-2-1,4-3-1 2,-4-3 1-4,0-1 1 6,0-3-1-6,0-3-1 1,0-8 1 2,4-3-1-1,0-3 2 2,0-1 1-3,0 1-6 4,0 3 0-3,0 0 1 4,0 11 1-6,4-1-2 6,0 4 2-9,0 4-1 5,4 3 0 1,-1 0 2 0,5 3 0 0,0 1 0-1,4 3 0 2,0 3-3-3,-1 1 2 5,5 3 3-7,-4 0 3 2,-1 3-2 4,1 1 0-4,-4-1-1 2,0 4-2-1,-1 0 3 3,-3 4 0-4,0-1-4 3,0 1-1-4,0-1 3 7,-4 4 1-9,0 0 0 5,0 0-2-1,0 3 1 1,-4-3-1 0,0 0 0 0,4 0 2 0,-1-3-14-2,1-1-7 5,0-3-26-7,0-3-11 3</inkml:trace>
    </iact:actionData>
  </iact:action>
  <iact:action type="add" startTime="137874">
    <iact:property name="dataType"/>
    <iact:actionData xml:id="d136">
      <inkml:trace xmlns:inkml="http://www.w3.org/2003/InkML" xml:id="stk136" contextRef="#ctx0" brushRef="#br4">21241 4837 64 0,'-12'-7'24'1,"4"7"-18"-1,-4 0 9 5,8 0 5 4,-4 0 2-2,-3 0 2 2,-5 4-11-3,-4-1-3 3,1 4-4-3,-1 0-1 1,4 0-6 1,1 0 1-1,3 0 0 1,0 0-3-8,4 4 2 7,4-4 1 1,4 0 2-2,8 0-1 4,4 0-1-5,4 3 1 7,-1-3-1-9,5 0 2 6,0 4 1-2,3-4-4 0,-3 3-1 2,-1 1 5 0,-3 2 3-1,0 1-1-1,-4 0 2 1,-4 4 0-3,-5-1 1 3,-3 4 0-1,-7 0 2-1,-1-3-1 4,-8-1 2-4,0 1-4 2,1-4-2 0,-5 0-2 1,0-4 0-4,5-3-2 6,-5-3-1-7,4-8-17 5,0 1-6-2,5-4-46 7,3-4-29-6,4-3 42 0</inkml:trace>
    </iact:actionData>
  </iact:action>
  <iact:action type="add" startTime="139556">
    <iact:property name="dataType"/>
    <iact:actionData xml:id="d137">
      <inkml:trace xmlns:inkml="http://www.w3.org/2003/InkML" xml:id="stk137" contextRef="#ctx0" brushRef="#br4">22035 4677 72 0,'-4'-4'27'2,"4"11"-21"-2,4-3 16 3,-4 3 8 7,3 0-1-3,1 0 1 2,0 3-4-4,0 1 1 2,0-1-9 2,4 1-3-3,-4 6-8 4,0 4-3-10,4 3 2 4,0 4-5 5,-4 7-1-1,3 4 0 1,-3 10 0-5,0-4 0 9,0 0 0-9,0-3 2 5,4-7 1-3,-4-3-1 2,4-4-2-1,-4-8-10 1,4-6-6 0,-5-3-32 10,-3-11-51-14,4 0 13 3</inkml:trace>
    </iact:actionData>
  </iact:action>
  <iact:action type="add" startTime="140051">
    <iact:property name="dataType"/>
    <iact:actionData xml:id="d138">
      <inkml:trace xmlns:inkml="http://www.w3.org/2003/InkML" xml:id="stk138" contextRef="#ctx0" brushRef="#br4">21991 4970 44 0,'0'0'19'1,"0"0"-15"-1,4 4 15 5,-4-4 7 2,0 0 3 2,12 0 3-3,-4 0-4 3,4 0-3-3,3-4-9 3,1-3-3-3,8 0-7 5,-5 0-4-7,5 0-1 12,-1 0-1-16,5 0 2 0,-4-3-3 7,-1 3 0 1,-3 0 3 0,-4 3 1 0,-1 1-1-2,-3-1 1 4,-4 1-4-5,0-1 0 6,0 4-1-7,-8 0 0 3,0 0 2 2,0 0 2-3,0 7-1 2,0 4-1-1,-4 3-2 2,0 7-1-3,0-4 4 5,0 4 1-7,4 3-3 9,0-3 1-11,4 0 0 7,4 0 0-1,0 0 0-1,3-3 2 1,1-1-1-1,4-3 2 2,0 0-2-3,-1-3 2 5,1-4 0-7,0-4 1 2,-1-3 0 4,5-7 0-4,-4-3-5 3,0-4 1-3,-1-4 2 3,1 1 1-3,-4-4-4 5,0 0-1-7,-5 0 1 8,-3 3 2-9,0 1-2 4,0 3 0 1,-4 0 1 0,0 4 2 0,0 3-3-1,0 0 0 2,0 3 1-3,0 4 0 5,0 0 2-7,4 7 1 2,0 4-1 3,0-1 1-2,4 4 0 1,0 0 3-1,0 3-5 2,-1 1-1-2,1-4 0 3,4 0 0-7,0 3 2 10,0-6 3-9,-1-1 2 3,1-6 1 0,0-4 0 1,0-4 2 0,0 1-5-1,-5-8-1 2,5 1-2-3,-4-1 1 5,-4-3-2-6,0 0 2 1,0 0-4 3,-4 0 0-3,0 0 3 3,0 0 1-3,-4 1-4 4,0-5 1-4,0 4 0 4,0 0 0-6,0-3-11 8,0 6-5-8,0 4-21 3,4 4-6 1,-4 3-18 7,4 7-28-8,0 3 23 2</inkml:trace>
    </iact:actionData>
  </iact:action>
  <iact:action type="add" startTime="140939">
    <iact:property name="dataType"/>
    <iact:actionData xml:id="d139">
      <inkml:trace xmlns:inkml="http://www.w3.org/2003/InkML" xml:id="stk139" contextRef="#ctx0" brushRef="#br4">23111 4865 88 0,'-23'-17'35'1,"19"20"-27"-1,-12-3-2 2,8 4-1 10,-4 3-4-8,-3 3-1 2,-5 4 20 3,0 4 9-2,1 10 3 1,-1-4 3-1,4 4-15 3,5 3-6-5,3 1-9 6,8-1 5-11,8 1 3 5,3-4-2 5,9-4-1-6,4-3-2 4,3-3 2-1,5-8 1 1,-1-7 3 0,0-6-1 1,1-7 0-2,-1-8-5 0,-3-3 0 3,-5 0-3-5,-3-3 0 2,-8-1-3 0,-4 1 1 0,-8-4-2 1,-8 3-1 0,-4-3-2 1,-4 4 1-4,-7 0-4 5,-1-1-1-5,-3 11-15 7,-5 4-4-9,-3 6-29 5,-4 4-10-1,-1 11-27 9</inkml:trace>
    </iact:actionData>
  </iact:action>
  <iact:action type="add" startTime="142199">
    <iact:property name="dataType"/>
    <iact:actionData xml:id="d140">
      <inkml:trace xmlns:inkml="http://www.w3.org/2003/InkML" xml:id="stk140" contextRef="#ctx0" brushRef="#br4">17381 3042 52 0,'-3'4'19'1,"6"-4"-15"-1,-3 3 6 4,0-3 3 3,8 4 4 3,0-4 4-5,4 0-5 6,4 0-1-7,7 0-3 5,9 0 2-3,3 3 2 2,8 1-1-1,4 3-1 1,1 0-1 0,3-4-7 0,4 1 3-8,4-8 1 8,7 1-3-1,5-1 1 4,4 4-3-7,0 0 2 2,-5 0-2 3,1 0 2-2,-4 0-6 1,4-3-3 0,3-1 1 0,5 1 2-2,-1 3-2 4,1 0 0-5,0 0 1 6,-5 0 0-7,-3-4 2 3,4 1 1 0,-1-1 3 2,1-3 1-2,0 4 1 1,-5 3 0 1,-3 3-7-3,0 4-2 4,0-3 0-5,-8-1 2 2,4-6 0 1,4-1 2-2,7 4 0 3,5 0 1-2,-5 0-2 2,-3 4-2-3,-4-4 3 4,-4 0 2-5,0 0-2 6,0-4 0-7,3 1-1 4,1-1 1-1,0 4-4 1,0 0 0 0,-4 4 1-2,-8-1 2 4,0 4-1-5,-4-3-1 6,-4-4 1-6,-4 0-1 2,4 0 0 2,-3-4 0-4,-1 1 0 4,0 3 2-2,-4-4-1 2,-3 4-1-3,-1 0 1 4,-7 0 1-5,-5 0-3 6,1 0 0-7,-4 4 1 3,-5-1 2 1,1-3-1 0,-4 4-1 0,0-4-2-1,-5 0 1 2,1 0 3-3,0 0 1 4,-8 0-4-5,0 0 1 2,0 0 0 1,-4 0 2-2,-4 0-1 3,0-4-1-3,-3 1 3 5,-5-1 0-7,-4 4-4 7,-3 0 1-6,-5 0-2 6,-3 0-2-7,-5 0 3 4,-3 0 2 0,-4 0-2-2,-4 0 0 3,-4-3 1-2,-8-1 2 2,-12 1-3-4,-4 3 0 6,-3 3 1-6,3 4 0 3,-4-3 0 0,1-4 2-2,-9 0-3 2,-3 0 0-1,0 3 1 2,-1 1 0-3,5 3-3 4,3-4 2-5,-3-6 1 6,-1 3 2-7,1 0-1 4,-5 0-1 0,5 3 1-1,7 1-1 1,5-1 0-1,3-3 0 1,4 0 0-1,-4-3 0 3,1 3 0-4,3 0 0 1,0 0 0 1,4 0 2-2,0 3-3 3,8 1 0-3,4-4 1 3,0 0 0-4,4 0 0 6,0 0 0-6,-4 0-3 6,4-4 2-7,-1 4 1 4,1 0 2-1,0 0-1 1,4 0 2 0,0 4-4-1,3-1 0 2,5 1 1-3,3-1 0 5,1 1 0-7,4-4 0 4,-1 0 0 0,0 0 0-2,1 0 0 3,3 0 0-3,5-4 0 3,-1 4 0-3,0-3 0 4,5-1 0-5,-1 1 0 7,0-1 2-9,5 1-3 6,-1-1 0-3,0 4 1 2,4 0 0 0,0 0 0-1,4 0 0 1,0 0-3 0,4 0 0 2,0 0-1-5,8 0 3 2,0 4-2 0,4-1 1 0,0 1 2 2,3-1 2-2,5 1-3 2,4-4 0-4,7 0 1 5,4-7 2-5,9 3-1 6,7 1-1-7,8-1-2 4,4 4-1-1,3 0 4 1,1 4 1 0,0-4-3 0,4 0 1 0,11-4 0 0,5 1 0 1,3 3 0-4,-3 3 2 6,-1-3 1-7,-3 0 1 2,3-3 0 3,4-1 2-2,5 1-3 1,-5-1 0-1,-3 4-1 2,-5-3 1-4,-3-1 0 7,7-3 3-8,5 4-8 8,-1-1 0-9,4 4 2 4,-11 4 2 1,-5-4 2 0,-3 0 2-1,0-4-3 1,3 1 0 1,1-1-3-3,0 4-1 5,-1 0 1-7,-11 0 2 2,-4 0-1 3,-8 0 2-2,-4 0-2 1,-8 0-1-2,-4-3-17 4,-3 3-6-5,-9 0-49 11,-7 3-62-4,-8-3 29-9</inkml:trace>
    </iact:actionData>
  </iact:action>
  <iact:action type="add" startTime="144224">
    <iact:property name="dataType"/>
    <iact:actionData xml:id="d141">
      <inkml:trace xmlns:inkml="http://www.w3.org/2003/InkML" xml:id="stk141" contextRef="#ctx0" brushRef="#br4">19260 3018 112 0,'-4'-7'44'1,"4"7"-35"-1,0-3 14 5,0 3 2 3,0-4 0 0,0 1 0 0,0-1-6-1,4 1 1 2,4-4-11-3,4-4 1-6,-1 1 3 10,5-8-1-6,8 1 3 3,3-8-6 2,5-3-3-2,3-3-1 1,0-1 1-2,1 5-1 3,3 2 0-2,-4 1-1 3,5 3 0-4,3 0-5 5,4 0-1-8,8 3 1 5,8 1 2 0,-4 3 0-1,0 0-1 1,-4 7 1-1,-4 0-1 2,-4 3 0-3,-4 4 0 4,-7-3-29-5,-1 3-10 3,-3 0-65 6</inkml:trace>
    </iact:actionData>
  </iact:action>
  <iact:action type="add" startTime="145396">
    <iact:property name="dataType"/>
    <iact:actionData xml:id="d142">
      <inkml:trace xmlns:inkml="http://www.w3.org/2003/InkML" xml:id="stk142" contextRef="#ctx0" brushRef="#br4">20946 2393 28 0,'-28'-4'11'2,"13"4"-9"-2,-13 4 0 3,16 3-1 6,-7-4 10 1,-9 1 5-6,5-1 0 4,-5 4 1-1,1 0-5 1,3-3-2 1,4 3-6-2,5-4-3 0,3 4 0 1,8 0-1 0,8 0 0-1,8 4 0-1,7-1 0 2,9 1 2-1,3-1 1 2,5-3 1-3,-1-3 4 3,4-4 3-2,1 3-4 2,-5 1-2-4,-4-1 0 6,1 4 1-6,-9 4-1 3,-3-1 2-2,-8 4-2 2,-4 3 2 0,-8 1-2 0,-4-1 2 0,-8 1-4 0,-4-1-2 0,1-3 0-2,-5 0 1-6,0-3 1 10,5-4-4-5,-1-7-1 1,0-4-41 9,0-3-39-6,1 0 25-2</inkml:trace>
    </iact:actionData>
  </iact:action>
  <iact:action type="add" startTime="145846">
    <iact:property name="dataType"/>
    <iact:actionData xml:id="d143">
      <inkml:trace xmlns:inkml="http://www.w3.org/2003/InkML" xml:id="stk143" contextRef="#ctx0" brushRef="#br4">21445 2547 72 0,'12'-11'30'1,"-4"11"-24"-1,3-3 4 7,-3 3 1-2,0 0-9 6,4 0-3-8,0-4 2 10,0 1 3-10,-1-1 8 5,1-3 4-1,0-7 3 1,-4 4 1 0,-4-1-7-1,-4 4-3 2,0 0-1-3,-4 0-1 4,-4 0-4-5,-4 0-3-5,-4 4 0 7,-3 3-1 1,-5 0 0-1,1 3 2 2,-1 4 1-3,0 0-1 4,5 0 1-4,-1 4 0 4,8 3 1-6,4 3-2 10,5 1 1-13,6-1-4 7,5 1 0 0,8-1 3 0,8 0 1 0,3-3-1-1,5-3 1 1,7-4-31-1,4-7-11 3,4-4-29 3</inkml:trace>
    </iact:actionData>
  </iact:action>
  <iact:action type="add" startTime="146254">
    <iact:property name="dataType"/>
    <iact:actionData xml:id="d144">
      <inkml:trace xmlns:inkml="http://www.w3.org/2003/InkML" xml:id="stk144" contextRef="#ctx0" brushRef="#br4">22038 2396 128 0,'-15'0'49'1,"15"4"-38"0,-8-1-5 0,4 1-6 7,-4 3-1-1,0 0 2 0,-4-4 13 2,1 1 6-3,-5 3 3 4,0 0 1-5,0 0-11 5,5 0-3-5,-1 3-6 7,4 4-1-11,4 4 1 1,4 3-5 7,8 0 1-2,4 0 0 0,3 3 2 1,5 0-1 0,4-3 2 0,3-3-2-1,5-4-1 4,-1-11-30-7,1-6-15 4,-1-11-32 5</inkml:trace>
    </iact:actionData>
  </iact:action>
  <iact:action type="add" startTime="146559">
    <iact:property name="dataType"/>
    <iact:actionData xml:id="d145">
      <inkml:trace xmlns:inkml="http://www.w3.org/2003/InkML" xml:id="stk145" contextRef="#ctx0" brushRef="#br4">22188 2169 124 0,'-24'7'46'1,"20"7"-35"-1,0 0 3 0,4-3-1 5,0 3-4 4,0 3 2-4,0 4 0 4,4 0 3-2,0 0-7 2,0 0 7-9,4 0 3 6,4 0-9 3,0 3-4-3,-1 4-3 5,5 4 1-8,-4-1 1 6,4 8 1-2,-1-4 0 0,-3-4 0 1,0-3-20 0,0-7-7 0,-4-7-48 10,-5-7-34-12,-3-7 43 2</inkml:trace>
    </iact:actionData>
  </iact:action>
  <iact:action type="add" startTime="146843">
    <iact:property name="dataType"/>
    <iact:actionData xml:id="d146">
      <inkml:trace xmlns:inkml="http://www.w3.org/2003/InkML" xml:id="stk146" contextRef="#ctx0" brushRef="#br4">22141 2424 124 0,'-12'-14'49'2,"16"14"-38"-2,0-3 4 0,4 6-2 10,-1-3-8-6,5 4-3 2,4-1-1 2,4 1-1-1,3-4 0 2,5 0 4-9,3 0 2 6,4 0 4 2,9 0 1-1,-1 0-5 2,0 0-2-3,-7 0-2 5,-1 0-2-7,-4 0-2 4,-3 0 1-1,-5 0 1 1,-3 0 0-1,-4 0 0 1,-4 3 0 1,-1 4 0-3,-3 0 0 4,0 4 6-4,-4 3 4 5,0 0-1-7,0 3 0 2,0 4-3 2,0 0-1 0,0 4-3-1,0-1 1 1,0 0-2 0,-1-3 2-2,1-3-2 5,4-4 2-7,-4-7-29 9,4-7-11-10,-8-7-44 13</inkml:trace>
    </iact:actionData>
  </iact:action>
  <iact:action type="add" startTime="147244">
    <iact:property name="dataType"/>
    <iact:actionData xml:id="d147">
      <inkml:trace xmlns:inkml="http://www.w3.org/2003/InkML" xml:id="stk147" contextRef="#ctx0" brushRef="#br4">22632 2061 136 0,'-4'-3'52'1,"8"10"-41"0,0 3-59 2,0-3-32 3</inkml:trace>
    </iact:actionData>
  </iact:action>
  <iact:action type="add" startTime="147421">
    <iact:property name="dataType"/>
    <iact:actionData xml:id="d148">
      <inkml:trace xmlns:inkml="http://www.w3.org/2003/InkML" xml:id="stk148" contextRef="#ctx0" brushRef="#br4">23111 2421 72 0,'-11'3'30'1,"3"-3"-24"-1,-8 7 2 6,8-3-1 2,-4 3 7-1,1 0 3 3,-5 0 0-4,0 3 2 4,0 4 1-6,5 4 0 3,7 3-3 2,4-4 2-3,7 4-10 3,5 0 1-9,8-4 3 6,4-3-3 3,3-3 2-3,1-4-5 5,3-4 1-7,0-3-3 8,-3-7 0-9,-4-3-3 6,-5-4 1-2,1-4 0 1,-8 1 3 1,-5-4-3-3,-7 0-2 3,-7-3-3-3,-5 3 1 4,0 3-6-5,-4 4 0 1,-3 0-19 3,-5 7-6-2,0 0-32 8,1 4-35-6,-1-1 27-3</inkml:trace>
    </iact:actionData>
  </iact:action>
  <iact:action type="add" startTime="147812">
    <iact:property name="dataType"/>
    <iact:actionData xml:id="d149">
      <inkml:trace xmlns:inkml="http://www.w3.org/2003/InkML" xml:id="stk149" contextRef="#ctx0" brushRef="#br4">23355 2449 156 0,'0'3'60'1,"8"4"-47"-1,0 7 6 8,-4-7-2-3,3 0-6 5,1 4-1-5,0 3 0 7,-4 0 4-9,0 0-8 5,-4 3 1-8,0 4 3 7,0 0-4 1,0 0-1-1,0-4-2 1,0-3 0 0,0-3 0-1,0-4 1 3,0-7-2-6,0-7-2 4,0-4 1 0,4-3-1-2,0-3 0 4,0-4 0-4,0 0 0 3,0 0 2-3,0-3-3 4,0 3 0-4,3-11 1 6,1 8 0-9,4-1 0 5,0 1 0-1,0 3-3 0,-1 0 0 1,5 7 2 0,0 4 0 0,0 6 1-2,-1 8 0 5,1-1 0-6,4 7 0 1,-1 1-3 3,1 3 2-3,0-4 3 2,-1 4 3 0,1 0-2 1,-4 4-2-3,-1-1 0 3,-3 4 1-3,0 4-1 5,-4 3-1-8,0-4-4 6,0 0 0-2,-5-3-18 0,5-3-6 1,-4-4-27 8,4-7-48-9,0-4 20 3</inkml:trace>
    </iact:actionData>
  </iact:action>
  <iact:action type="add" startTime="148351">
    <iact:property name="dataType"/>
    <iact:actionData xml:id="d150">
      <inkml:trace xmlns:inkml="http://www.w3.org/2003/InkML" xml:id="stk150" contextRef="#ctx0" brushRef="#br4">24145 2295 100 0,'-12'-3'38'2,"8"-1"-29"-2,-4 11 1 0,4-3-1 0,-3 3-8 6,-5 0 0 4,-4 3 3-5,-4 1 2 2,-3-1 11 2,-1 0 4-3,5 4-5 2,-1-3-1-1,4 3-9 2,-3-4-4-3,7 1-1 4,4-4-4-10,4 0 2 6,4 0 1 4,8-4 2-6,4 1 1 5,11-1 3-3,1 1-8 2,3-1-3 0,5 1 7-1,3-1 5 2,0 4 3-2,1 0 2 3,-5 0-2-5,1 4 1 6,-9-1-2-7,-3 4 2 2,-4 0 0 4,-8 0 1-4,-8 4 2 2,-8-1 2-1,-8 4-5 3,-8 0 1-5,-3 3-12 6,-5-3-2-7,1-3 1 5,0-4 0-3,3-4 1 1,1-3 0 1,3-3-25 1,4-4-8-1,5-7-69 7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4:52:03.9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act:action type="add" startTime="792">
    <iact:property name="dataType"/>
    <iact:actionData xml:id="d0">
      <inkml:trace xmlns:inkml="http://www.w3.org/2003/InkML" xml:id="stk0" contextRef="#ctx0" brushRef="#br0">14269 4788 80 0,'0'-7'30'1,"0"7"-24"-1,4 0 26 5,-4 0 28 11,0 0-32-16,0 0 5 6,-4 4-10 2,0 3-2 0,-4 0 0-1,-4-4-1 1,1 4-11 2,-1 4-1-10,0-1 2 4,-4 1-6 7,-3 3 0-6,-5 3 2 2,-4 4 3 0,1 4-2 1,-8 10 1 0,-1-1-3-1,-3 1 2 2,0 0-4-1,-1 0 0 11,5 0-1-15,0 0 1-4,-1-3-4 6,5-5 0 0,-5 1-1 3,5-3-2-2,3-4 5 1,5-4 1-1,3-6 2 3,5-1 0-5,3-3-7 6,4 0 0-7,8-3-1 3,0-4 2 1,12 0 1-1,3 0 1 2,1 0 0-2,4-4 0 2,3 1-3-3,1-4 2 4,7 3 1-5,1-3 0 2,3 0 0 1,1 4 2-2,-1-1 1 3,0 4 1-2,1 4-7 1,-1-1 0-1,-4 4 1 2,-3-3 3-3,-1 3 0 5,-7 0-1-7,0 0 1 4,-5 0-1-1,-3 0-5 0,-4 0 1 2,0-4-25-2,-8-3-8 1,0 4-23-1,0-4-8 3,0 0-12 3</inkml:trace>
    </iact:actionData>
  </iact:action>
  <iact:action type="add" startTime="1483">
    <iact:property name="dataType"/>
    <iact:actionData xml:id="d1">
      <inkml:trace xmlns:inkml="http://www.w3.org/2003/InkML" xml:id="stk1" contextRef="#ctx0" brushRef="#br0">13805 4781 144 0,'-4'0'55'1,"4"0"-43"0,0 7 14 4,0-7 24 8,4 4-29-13,0-1 18 15,4 4-24-15,4 4 3 9,3 3-8-3,1 3-4 4,4 4 3-5,-1 7 2 7,1 11-6-8,0 3-1-4,-1-1 2 6,1 1-1 2,-4 4 0 0,-4-1-1-1,-5-3 2 2,-3-4-3-1,-4-3-2-1,-7 0 0 3,-1 0 1-6,-4 0-1 8,0 0-1-8,-4-4-15 2,1 1-7 2,3-8-36 0,0-6-12 1,4-1-30 6</inkml:trace>
    </iact:actionData>
  </iact:action>
  <iact:action type="add" startTime="2100">
    <iact:property name="dataType"/>
    <iact:actionData xml:id="d2">
      <inkml:trace xmlns:inkml="http://www.w3.org/2003/InkML" xml:id="stk2" contextRef="#ctx0" brushRef="#br0">15023 4747 104 0,'0'-4'41'1,"0"1"-32"0,0 6 24 0,0-3 8 8,0 0-6-2,0 0-1 1,0 7-6 0,0-7-3 1,0 7-13-3,4 0 1-6,0 0 1 10,0 3-1-5,4 1 0 1,-4 3-3 2,4 3-1 0,-4 4-3-1,0 4 1 1,0 3-4 0,0 7 0 0,0 0 1 0,-1-1 2-2,1 5-5 6,0-1-1-8,0-3 2 5,0 0 3-3,0-3 0 2,-4-1 0-1,0-3-1 1,0-4 0 0,-4 1-2-2,-4-4-2 4,0 0 3-5,-3-4 2 3,-5 1 0-1,0-4 0-1,1 0-3 3,-5-4-2-2,-4-6 1 1,-3-4 1 0,-5-4-1 1,1-3 2-4,-1 0-4 6,1-3 0-7,0-1-4 3,3 1-1 1,1-1-11-1,7 1-3 2,4 3-15-2,0 0-5 2,5 0-27-3,7 3-12 4,4 4-9 3</inkml:trace>
    </iact:actionData>
  </iact:action>
  <iact:action type="add" startTime="2774">
    <iact:property name="dataType"/>
    <iact:actionData xml:id="d3">
      <inkml:trace xmlns:inkml="http://www.w3.org/2003/InkML" xml:id="stk3" contextRef="#ctx0" brushRef="#br0">15318 4795 104 0,'0'-3'41'1,"4"3"-32"-1,4 0 26 4,-8 0 10 3,8 0-5 1,0 0 2-1,0 0-11 2,-1 0-4-2,-3 3-15 2,0 4-3-9,4 4 1 5,-4-1-4 7,0 8-1-9,0 3 2 6,0 3 0-2,0 8 1 0,0 6 0 1,-4 0-2-1,4 1 1 2,-4 3-4-2,0 0 0 3,0 0-1-5,0-4-2 5,0-3 3-5,0 0 0 2,0-4-4 1,0-6-1-1,4-4 1 2,0-4 0-2,-4-3 1 2,3 0 2-4,-3-3-12 6,4-4-6-8,4-7-7 7,0-4-3-3,0-3 3 0,4-3 1 1,0-4 13-1,-1-4 5 2,1-3 0-3,0 4 3 4,-4 3 1-5,0 0 0 7,-1 3 4-9,1 4 2 4,4 4 4 1,0-1 4-1,0 4-2 2,3 0 1-3,1 0-1 4,4 4 2-5,3 3-3 6,1 0 1-7,0 0-5 9,-1 3-2-10,1 1 0 4,-1-1-1 1,-3 1-5 0,0-1 1 0,-5 1 0-2,1-4 0 4,-4 0-5-5,-4 0 1 7,-4-4-29-9,-8 1-11 4,-4-4-37 8,-4 0-49-6,-4-4 37-3</inkml:trace>
    </iact:actionData>
  </iact:action>
  <iact:action type="add" startTime="3362">
    <iact:property name="dataType"/>
    <iact:actionData xml:id="d4">
      <inkml:trace xmlns:inkml="http://www.w3.org/2003/InkML" xml:id="stk4" contextRef="#ctx0" brushRef="#br0">15519 5323 156 0,'-8'-7'57'1,"12"3"-44"-1,0-3 23 1,0 7 9 11,-1-7-5-9,1-7-1 5,4 0-7 0,0-3-2-1,4-8-17 2,0-6 3-9,3-11 4 6,5-7-9 3,0-3-3-3,3 6-8 5,-3 5 0-7,0 2 0 8,-1 8 0-9,-3 6-18 5,0 8-5-1,-5 3-18 1,-3 3-4 0,0 4-20-1,-4 4-9 2</inkml:trace>
    </iact:actionData>
  </iact:action>
  <iact:action type="add" startTime="3750">
    <iact:property name="dataType"/>
    <iact:actionData xml:id="d5">
      <inkml:trace xmlns:inkml="http://www.w3.org/2003/InkML" xml:id="stk5" contextRef="#ctx0" brushRef="#br0">16108 4890 132 0,'-4'-4'49'1,"4"4"-38"-1,4 0 28 5,-4 0 27 9,0 0-36-14,0 0 13 15,0 0-27-14,0 4 13 14,4 3-16-15,0 3 6 14,4 4-11-14,-4 7 2 15,0 0-6-15,0 7 2 16,0 3-3-16,-1 8-2 14,1 3 0-14,-4 0 1 16,0 0-1-16,0-4 4 18,0 0-3-18,0-3-3 17,4 0 0-17,-4-7 3 10,0-3-1-10,0-8 2 15,4 1-2-14,-4-12-3 13,4-2 1-14,0-11-4 14,0 4 3-13,0-15-1 14,0 1 1-15,-4-18 0 16,4 0 0-16,-8-21 0 15,4 7 0-15,-4-14 2 16,0 7 0-16,-4-3 0 17,8 13 0-17,-8 5-3 15,8 6 2-15,-4 7 1 11,4 7 0-10,-4 3-3 13,8 8 2-14,-4-1-1 15,0 8 0-15,0 3 4 15,8 3-1-15,0 8 4 15,0 3-3-15,4 7 4 15,0 0-4-15,3 10-1 16,5 8 0-16,4-1-1 15,3-3 0-14,1-4 2 14,3 1-1-15,0-8-1 16,1 1 1-15,-1-11-1 11,1 0 0-12,-1-11 2 14,-3-3-1-13,-1-14 2 14,1 0-2-15,-1-17-3 15,-3 3 1-15,-5-14-4 16,1 7 3-16,-4-10 1 14,0 10 1-14,-9-4 0 15,5 15 0-15,-8-1 0 15,0 8 0-15,-4-1 0 18,4 11 0-18,-4 0 2 15,4 7-1-15,-4 0 6 11,4 7-4-10,-4-3 8 13,4 6-7-13,0 4 3 14,0 7-4-15,0 11 0 14,0 3-1-13,-4 14 1 14,3-4-2-15,-3 7-1 14,0 1 1-14,0-1-1 16,0-3 0-16,0-4 4 15,0-6-2-15,0-1-21 16,4-6 11-16,0-4-64 17,4-4 41-17,-4-7-113 13,4-3 81-13</inkml:trace>
    </iact:actionData>
  </iact:action>
  <iact:action type="add" startTime="5342">
    <iact:property name="dataType"/>
    <iact:actionData xml:id="d6">
      <inkml:trace xmlns:inkml="http://www.w3.org/2003/InkML" xml:id="stk6" contextRef="#ctx0" brushRef="#br0">12626 5207 108 0,'0'-3'41'1,"0"3"-32"-1,4 3 22 4,-4-3 27 12,0 0-32-16,0 0 22 14,4 7-29-14,0-3 9 16,0 3-16-16,0 3 5 17,4 1-10-17,-4 3 0 16,3 0-4-16,1 3 0 11,0 1-1-11,-4 3 1 15,0 0-2-15,-4-4-1 16,4 4 1-16,-4-3-1 14,4-1 0-14,-4-3 2 15,4-4-1-15,-4-6-9 14,0-1 4-13,0-10-16 14,4 4 11-15,0-11-7 16,4 4 10-16,-5-15-2 16,5 4 5-16,4-10 0 17,0 3 1-16,4-7 0 9,-1 10 0-10,5-6 2 15,0 10 0-13,-1-3 4 12,5 10-2-14,-1 0 12 14,1 7-7-14,0 3 7 16,-1 4-7-16,-3 7 0 15,0 4-4-15,-5 3-2 14,1 3 0-14,-4 4 1 16,0 3-1-16,-9-3 4 17,5 4-3-17,-4-4-1 16,0 0 0-16,0-4-1 11,0-3 0-11,-4-3 2 15,0-1-1-15,0-10-5 16,4 4 2-16,0-15-12 14,4 4 7-13,-4-17-7 14,4 3 8-15,-5-14-2 15,5 3 5-15,-4-3 0 15,4 8 1-15,0-1 0 15,0 7 0-15,0 3 8 16,4 8-3-15,-1 3 10 18,1 3-7-19,4 8 5 9,0 6-6-9,-1 4 2 14,1 4-4-14,-4 3-4 16,0 0 0-16,-9 3-4 15,5 0 3-15,-4 4-30 15,0-3 18-15,-4-1-102 15,4 1 64-15</inkml:trace>
    </iact:actionData>
  </iact:action>
  <iact:action type="add" startTime="6469">
    <iact:property name="dataType"/>
    <iact:actionData xml:id="d7">
      <inkml:trace xmlns:inkml="http://www.w3.org/2003/InkML" xml:id="stk7" contextRef="#ctx0" brushRef="#br0">17295 4998 160 0,'-4'0'60'1,"4"0"-47"-1,4 3 26 2,-4-3 24 15,4 4-34-17,0-1 13 14,8 1-26-14,3-4 2 15,5 3-10-14,8-6-1 14,3 3-4-15,4-4-17 15,5 4 7-15,-9-3-54 14,0 3 33-13,-7-4-95 15,0 8 69-16</inkml:trace>
    </iact:actionData>
  </iact:action>
  <iact:action type="add" startTime="6708">
    <iact:property name="dataType"/>
    <iact:actionData xml:id="d8">
      <inkml:trace xmlns:inkml="http://www.w3.org/2003/InkML" xml:id="stk8" contextRef="#ctx0" brushRef="#br0">17307 5281 208 0,'-4'7'77'1,"4"-7"-60"-1,4 7 10 4,-4-7 4 3,8 3-10 0,3-3-2 1,5 0-9 0,8-3-4-1,3-4-3 2,5-4-7-9,3 4-2 6,-4-3-28 4,1 3-10-5,-1 0-60 10</inkml:trace>
    </iact:actionData>
  </iact:action>
  <iact:action type="add" startTime="7127">
    <iact:property name="dataType"/>
    <iact:actionData xml:id="d9">
      <inkml:trace xmlns:inkml="http://www.w3.org/2003/InkML" xml:id="stk9" contextRef="#ctx0" brushRef="#br0">18120 4656 156 0,'-4'7'60'1,"8"-4"-47"-1,0 4 17 5,-4 0 5 5,4 0-10-6,-4 0 6 13,4 4-17-17,0 3 9 14,4 0-13-14,0 3 6 15,3 4-9-14,-3 7-2 14,0 3-3-15,-4 18-2 17,4 4 1-17,-8 6 1 18,4-3-1-17,-4 0 2 8,0-4-2-9,-4-3-9 16,4-7 4-15,-8-4-36 12,8-3 22-13,-4-7-91 16,8 0 61-16,-4-10-61 15,4-1 63-15</inkml:trace>
    </iact:actionData>
  </iact:action>
  <iact:action type="add" startTime="7985">
    <iact:property name="dataType"/>
    <iact:actionData xml:id="d10">
      <inkml:trace xmlns:inkml="http://www.w3.org/2003/InkML" xml:id="stk10" contextRef="#ctx0" brushRef="#br0">18568 4722 160 0,'-4'-14'63'1,"4"14"-49"-1,0-3 18 7,0-1 22 5,0 8-30-12,0-4 18 14,0 0-26-14,0 0 14 16,0 3-17-16,0 1 8 15,0 3-12-15,0 3 6 15,0 4-8-15,0 4 2 15,0 2-5-15,0 12 0 14,0-1-2-14,0 15 3 15,0 6-3-14,0 7-1 15,0-3 0-15,0 0-1 15,0-7 0-15,0 0-3 11,0-4 2-11,0-3-12 11,0-3 6-11,0-1-40 14,4-6 26-15,0-8-95 15,0-3 65-15,4-7-76 14,0-4 73-13</inkml:trace>
    </iact:actionData>
  </iact:action>
  <iact:action type="add" startTime="8403">
    <iact:property name="dataType"/>
    <iact:actionData xml:id="d11">
      <inkml:trace xmlns:inkml="http://www.w3.org/2003/InkML" xml:id="stk11" contextRef="#ctx0" brushRef="#br0">19287 4719 100 0,'4'-35'38'1,"-4"35"-29"0,-4-25 19 3,1 15 20 13,-1 6-26-17,-8-6 14 16,4 6-22-16,-12-3 21 13,9 7-20-13,-13-3 17 14,4 6-18-14,-11-3 8 16,7 7-13-16,-11 0 4 15,3 0-8-15,-7 4 0 14,8 3-3-14,-9 0-2 15,9 3 1-15,0 1-4 15,7-1 2-14,4 4-1 14,9 0 0-15,3 3 2 16,8 1 0-15,8 3 0 15,7 3 0-16,9 1 0 14,-1 3 0-14,9-4 0 12,-1-3 0-11,9 0 2 14,-5 0-1-14,4 0-1 14,-3-4 1-14,-1 4 3 14,0-3-2-15,-3-1 6 14,-5 4-5-14,-7 0 3 7,-8 0-1 1,-12 0 0-2,-4-4-1 2,-8 4 2-1,-4-3-3 2,-3-1-4-8,-5-3-2 5,4-4 4 3,-3-3 1-4,-1-7 0 7,-3-7 1-9,-1-7-2 4,5-3-1 2,3-4 1-2,0-3 1 1,9-8-3-1,3-6-2 3,8-1-1-5,4-13 3 7,7-8-5-9,9-2 2 5,0-1 0-1,7 0 2 0,5 3-1 2,-1 8 1-2,5 3-3 1,-5 0-1-1,-4 11-15 2,-3-1-6-3,-4 8-8 5,-9-1-4-7,-3 12-62 11</inkml:trace>
    </iact:actionData>
  </iact:action>
  <iact:action type="add" startTime="9200">
    <iact:property name="dataType"/>
    <iact:actionData xml:id="d12">
      <inkml:trace xmlns:inkml="http://www.w3.org/2003/InkML" xml:id="stk12" contextRef="#ctx0" brushRef="#br0">19590 4558 128 0,'-4'3'49'2,"4"1"-38"-2,-8-1 21 7,4 1 7-4,-4 3-15 5,1 7-3-1,-5 0-9 1,0 3-2 1,0 1-6-2,0-1-1-7,5 1 3 8,3-1 1-2,4 1 1 4,4-1 0-5,3 1 2 3,5-1-1-1,4 0 2 0,4-3-6 1,3-3-1-1,5-4 4 2,-1-4 3-3,1-3 0 4,-5-7 1-4,1 0-4 5,-4-7 0-7,-5 0-3 4,-3-6 2-2,-12-5-4 2,0-3 0 1,-8 0-8-2,-8 0-4 2,-3 4-20-3,-9 3-8 4,-3 7-30-6,-1 7-10 4,-7 10-12 6</inkml:trace>
    </iact:actionData>
  </iact:action>
  <iact:action type="add" startTime="10341">
    <iact:property name="dataType"/>
    <iact:actionData xml:id="d13">
      <inkml:trace xmlns:inkml="http://www.w3.org/2003/InkML" xml:id="stk13" contextRef="#ctx0" brushRef="#br0">20926 4300 164 0,'-8'-11'63'1,"8"11"-49"-1,-11 4 14 4,3-1 13 12,8 1-23-16,-16-1 13 15,4 8-18-15,-11 6 6 7,-5 4-5 1,1 3 4 10,3 8-10-18,-7 6 2 12,3 1-6-12,-7 6-2 14,7-3-1-14,-7 7-4 16,11-4 2-16,-7 18 3 15,7 0-1-14,1 14-1 14,7 0 1-15,4-1-1 15,8-9 0-15,4-1-3 14,8-7 2-14,4 4 1 16,8-3 0-16,7 3-16 16,1-4 9-16,3-3-54 15,4-7 33-14,5-14-93 14,-1-7 68-14</inkml:trace>
    </iact:actionData>
  </iact:action>
  <iact:action type="add" startTime="11063">
    <iact:property name="dataType"/>
    <iact:actionData xml:id="d14">
      <inkml:trace xmlns:inkml="http://www.w3.org/2003/InkML" xml:id="stk14" contextRef="#ctx0" brushRef="#br0">21131 4719 104 0,'0'0'41'1,"4"0"-32"-1,-1 3 22 2,-3-3 9 8,4 4-1-4,0-1-1 4,0 4-6-5,0 0-2 3,0 4-17 0,0 6-6-8,0 4 0 6,0 10-4 1,0 15 0 1,0 13-3 1,0 0-3-3,0 1 4 3,0-4 1-3,0-4 2 5,-1-6 2-7,-3-5-8 6,0-6 0-4,0 0 0 0,0-7 3 5,0-3-7-6,0-4-3 4,0-7-22-3,4-4-7 5,0-3-30 2</inkml:trace>
    </iact:actionData>
  </iact:action>
  <iact:action type="add" startTime="12337">
    <iact:property name="dataType"/>
    <iact:actionData xml:id="d15">
      <inkml:trace xmlns:inkml="http://www.w3.org/2003/InkML" xml:id="stk15" contextRef="#ctx0" brushRef="#br0">21178 4754 80 0,'0'-7'33'2,"0"7"-26"-2,-4-7 16 3,0 0 20 14,8 7-23-17,-4-7 19 17,0 0-23-17,0-7 10 12,0 3-16-12,0-6 4 15,0 6-9-15,0 1 0 9,0-4 1-3,4 3 1 2,0 4-6 0,0 0 0 1,0 0-1-4,3 0 2-4,5 4 3 8,4-4-4-3,0 3-3 1,-1-3 5 15,9 4-2-22,-4-4-2 18,3 7 0-17,-3-4 1 14,-1 8 0-15,-3-1-9 16,0 8 5-16,-8-1-47 11,4 8 28-11,-8 3-76 14,-1 0 56-14</inkml:trace>
    </iact:actionData>
  </iact:action>
  <iact:action type="add" startTime="12833">
    <iact:property name="dataType"/>
    <iact:actionData xml:id="d16">
      <inkml:trace xmlns:inkml="http://www.w3.org/2003/InkML" xml:id="stk16" contextRef="#ctx0" brushRef="#br0">20997 4987 132 0,'0'4'49'1,"0"-4"-38"0,4 3 15 6,-4-3 23 4,8 4-28-11,0-4 18 15,7 0-24-14,5 0 3 13,4 0-10-14,7-4 1 16,4 4-5-16,9-7-2 14,-1 7-1-13,0-3-1 13,0 3 0-14,-3-3 2 15,-5-1-1-15,-4-3-3 16,1 7 1-16,-5-7-4 16,-3 7 3-15,-4-7-6 16,-1 7 5-17,-3-7 1 12,0 7 2-12,-8-7 0 13,3 7 0-12,-11-3 0 14,4 6 0-15,-4-3 0 15,0 4 0-15,-4-1 2 15,4 4-1-15,-4 4 2 15,4-1-2-15,-3 4 6 15,-1 0-4-15,-4 3 3 15,8 4-3-15,-8 4-2 17,8 3 0-17,-4 0-1 17,8 0 0-17,-4 0 0 13,8-4 0-13,0-3 2 12,3 0-1-10,5-7-3 12,0 0 1-14,3-7 1 15,1 0 0-15,4-11 4 15,-1 1-2-15,1-11-1 15,-1 3 0-15,-3-13 3 15,0 3-2-15,-8-10 4 16,-1 6-4-16,-7-10-5 15,4 7 1-14,-8-10-3 15,0 6 2-16,0 8 2 5,-4 7 1 6,0 6 2-8,0 8 1 4,0 3 1 1,4 7-2 0,0 0 3-8,0 10 1 9,0 14 0-3,8 1 1 3,0 3-4-3,0 0-2 6,4-4 2-9,0 1 0 4,3-5-4 1,-3 1-1-1,0-3-13 2,0-4-5-3,-1-7-18 3,5-7-8-3,-4-4-45 9,8-6-29-3,3-11 54-8</inkml:trace>
    </iact:actionData>
  </iact:action>
  <iact:action type="add" startTime="13628">
    <iact:property name="dataType"/>
    <iact:actionData xml:id="d17">
      <inkml:trace xmlns:inkml="http://www.w3.org/2003/InkML" xml:id="stk17" contextRef="#ctx0" brushRef="#br0">22117 4600 140 0,'4'0'55'1,"0"0"-43"-1,-4 10 14 4,4-6 4 5,-4 6 0-2,4 1 4 2,0 3-9-4,0 0-3 7,3 0-13-8,1 3-1-4,0 1-1 7,0-1-1 1,0 4-1-1,0 3-1 1,0 8 0-1,-4 3-2 2,0 10-2-3,-4 8 3 4,0-1 2-5,0 0-2 7,3-6-2-8,-3-4-3 3,4-4-1 1,0-6 2-1,0-8 2 2,4-3-27-3,-4-11-9 4,0-6-23-5,0-8-8 6,0-6-18 1</inkml:trace>
    </iact:actionData>
  </iact:action>
  <iact:action type="add" startTime="13959">
    <iact:property name="dataType"/>
    <iact:actionData xml:id="d18">
      <inkml:trace xmlns:inkml="http://www.w3.org/2003/InkML" xml:id="stk18" contextRef="#ctx0" brushRef="#br0">22337 4506 108 0,'0'3'41'0,"0"-3"-32"0,4 11 20 4,-4-8 34 12,4 1-34-16,0 6 24 15,0 4-31-15,0 3 1 15,4 4-13-14,-1 4 0 14,1-1-6-15,0 8 2 6,0 3-3 4,-4 7-2-5,0 6-5 7,0 12 0-9,0 3 2 5,0 0 3-6,0-8 2 4,0 1-4 1,0-10-1 2,-1-4-10-2,1-8-5 2,-4-6-29-3,4-7-12 4,0 0-32 3</inkml:trace>
    </iact:actionData>
  </iact:action>
  <iact:action type="add" startTime="14424">
    <iact:property name="dataType"/>
    <iact:actionData xml:id="d19">
      <inkml:trace xmlns:inkml="http://www.w3.org/2003/InkML" xml:id="stk19" contextRef="#ctx0" brushRef="#br0">23048 4530 156 0,'-3'-3'60'1,"6"3"-47"-1,1 0 21 4,-4 0 8 5,0 0-12-3,0 7-3 1,4 3-4 1,-4 4 0 0,4 3-13 2,0 4-1-10,4 4-2 5,0 3 1 5,0 3 0-6,4 1-4 8,-5 3-1-8,5 6 1 3,0 5 0 1,-4 6-5-1,0 8 1 1,0-8 0 1,-1 0 2-1,-3-6-1-2,0-4-1 5,0-11 1-7,0-3 1 5,-4-7-1-3,0-7-1 1,0-4-2 1,0-17-7 8,4-10-5-10,0-7 3 4,0-11 4-5,0-7-3 6,0 0 0-7,0 0 5 5,4 7 2-3,-1 4 0 2,1 3 0 1,0 3 2-3,0 8 2 3,4-1-2-3,0 4 0 4,-1 4-1-5,5-1 0 3,0 4 2-1,0 4 2 0,3-1 5 2,1 1 4-3,3 3 2 2,1 3 3 0,0 4-12 0,-1 4-1-1,-7 6 3 3,-4 8 4-5,-4 6 1 3,-8 8 1-2,-8 2-2 2,-8-2-1 0,0-1-5 0,-3-6-1 0,-1-1 1-2,0-6 0 4,1-8-2-5,-1 1 1 7,0-8-4-9,-3-7-2 4,-1-10-23 1,1-3-7-1,3-11-26 2,4-3-10-2,1-4-40 8</inkml:trace>
    </iact:actionData>
  </iact:action>
  <iact:action type="add" startTime="15084">
    <iact:property name="dataType"/>
    <iact:actionData xml:id="d20">
      <inkml:trace xmlns:inkml="http://www.w3.org/2003/InkML" xml:id="stk20" contextRef="#ctx0" brushRef="#br0">23563 4785 104 0,'-4'-4'38'1,"8"11"-29"0,-4-3 25 4,4 3 13 1,0 0-8 4,4 0 0-5,0 3-13 7,0 4-7-9,4 4-10 5,-1 3-8-8,1 3-2 8,-4 8 1-1,0-1 2 1,-4-3 1-1,-4 0 1 3,0 0-11-5,0-7-3 7,-4-7-26-9,0-4-11 4,4-10-40 8</inkml:trace>
    </iact:actionData>
  </iact:action>
  <iact:action type="add" startTime="15325">
    <iact:property name="dataType"/>
    <iact:actionData xml:id="d21">
      <inkml:trace xmlns:inkml="http://www.w3.org/2003/InkML" xml:id="stk21" contextRef="#ctx0" brushRef="#br0">23638 4617 44 0,'-4'7'19'1,"4"-3"-15"-1,4 6-21 4,0 1-8 7</inkml:trace>
    </iact:actionData>
  </iact:action>
  <iact:action type="add" startTime="15490">
    <iact:property name="dataType"/>
    <iact:actionData xml:id="d22">
      <inkml:trace xmlns:inkml="http://www.w3.org/2003/InkML" xml:id="stk22" contextRef="#ctx0" brushRef="#br0">24137 4785 176 0,'-8'-11'68'1,"0"8"-52"-1,-3-1 6 4,7 4-1 3,-4 0-5 2,-4 0 1-3,-4 4-1 3,1 3 0-2,-5 0-8 2,0 0 4-9,1 0 3 5,-1 3-3 5,0 4-2-5,-3 4-5 7,3 3-4-8,4 7-3 3,5 3 1 1,3 4-1-1,8-4 0 1,4-3 2-1,3-3 0 2,5-8-3-2,0-3 2 5,4-7 3-8,7-10 3 5,-3-8-2-4,0-3-2 2,-1-7 0 0,1-3 1 1,-4 0-1 1,-5-1-1-3,-3 4 1 4,0 0-1-5,-4 7-3 6,0 0 2-6,-4 4 1 1,0-1 2 2,0 4-1 0,0 4-1 0,0-1-2-1,0 4-1 2,4 4 2-3,0 6 2 4,0 4-2-4,4 4 0 1,0 3 1 0,3 10 0 0,1 4 0 1,0 3 0-1,0 1 0 2,-1 3 2-3,5-4 1 4,-4 4 3-5,0 0-1 7,0-4 2-9,-1 4-2 5,1 0 0 0,-4 7 1-1,0 0 3 2,0 3 0-3,-8 1 0 3,-4-8 1-2,-8-6 4 3,-4-5-2-6,-3-2 1 4,-5-8-5-1,-3-3-3 0,-1-7-2 1,1-3-3-1,-5-4 3 3,1-7 2-4,-1-7-4 3,1-11-1-3,-5-3-5 5,-3-10-1-7,8-8-19 3,-1 1-7 0,5 0-14 1,7 3-6 0,4 0-25-1,5 10-11 2,7 4 0 7</inkml:trace>
    </iact:actionData>
  </iact:action>
  <iact:action type="add" startTime="16526">
    <iact:property name="dataType"/>
    <iact:actionData xml:id="d23">
      <inkml:trace xmlns:inkml="http://www.w3.org/2003/InkML" xml:id="stk23" contextRef="#ctx0" brushRef="#br0">25104 4816 152 0,'-12'-14'57'1,"4"4"-44"-1,-4 3 21 4,12 7 5 7,-7 0-6-6,-1 0-2 2,-8 0-4 1,0 0 6 7,1 3-18-15,-9-3 4 15,4 7-12-15,-7 0-4 16,3 7-2-16,1 4 3 17,7 3-2-17,-4 7-1 12,5 0 0-12,3 3-4 14,8-6 2-13,4-1 1 15,4-3 0-16,4-4 0 16,7 1 0-16,5-15-3 15,0 1 2-15,3-15-1 13,5 4 0-13,-5-10 2 15,5 3 0-15,-9-7 0 15,-3 7 0-14,-4 0-3 14,0 4 2-15,-8 3 1 17,4 7 0-17,-8 3 0 16,3 8 0-16,1 3-22 10,4 3 12-10,-4-3-51 16,4 3 34-16,-4-6-92 15,4-1 67-14</inkml:trace>
    </iact:actionData>
  </iact:action>
  <iact:action type="add" startTime="16931">
    <iact:property name="dataType"/>
    <iact:actionData xml:id="d24">
      <inkml:trace xmlns:inkml="http://www.w3.org/2003/InkML" xml:id="stk24" contextRef="#ctx0" brushRef="#br0">25281 4890 140 0,'-4'-4'55'1,"4"4"-43"-1,4 0 23 6,-4 0 29 7,4 4-34-13,0-1 23 16,3 8-32-16,1-1 16 17,0 8-22-17,0-4 3 14,4 0-10-14,-4 3-5 14,-1 4-2-14,1-4 1 7,-4-3-1 0,0 0-1 1,-4-3 1 0,-4-1-1-1,0-6 0 2,0-4-5-9,0-7-1 6,1-4-4 4,3-6 1-5,0-4 3 6,3 3 1-7,-3 5-2 3,4-12 2 1,0 4-4-1,0-7 1 2,0 7 6-1,4 0 3 1,-4 4-2-4,4 3-1 7,-4 0 1-9,4 3 0 6,-1 4-2-2,1 4 0-1,0-1 2 2,4 8 2-1,-4-1 0 2,4 8 2-2,-1-1-2 3,1 11 2-5,0-3-20 7,0 10-6-9,-4-4-39 4,3 8-17 1,1-11-8 7</inkml:trace>
    </iact:actionData>
  </iact:action>
  <iact:action type="add" startTime="17396">
    <iact:property name="dataType"/>
    <iact:actionData xml:id="d25">
      <inkml:trace xmlns:inkml="http://www.w3.org/2003/InkML" xml:id="stk25" contextRef="#ctx0" brushRef="#br0">25988 4802 116 0,'-16'-3'46'2,"16"3"-35"-2,-15 0 23 3,15 0 7 6,-8 3-6-2,0 1-1 1,-8-1-6-1,4 1-3 3,-3 3-13-5,-1-4-8-5,-4 8-2 11,5-4-2-7,-1 10 2 3,0-3-1 1,4 7-1-1,1-3-2 1,3 10 1-1,4-7 1 2,4 0 0-3,0-4 0 4,8 0 0-5,-1-3 2 7,9-7 3-9,-4-3 2 5,8-8 1 0,-5 1-4-1,5-11-1 2,-4 3 3-3,-1-6 3 3,-3 3-6-2,0 0-2 4,-4 0-3-7,0 4 0 4,-4-1 2-2,0 1 2 1,0 3-3 2,3 3 0-2,-3 1-1 2,4 6-2-3,0 1 5 3,4 17 3-3,0-7-3 5,7 17-1-7,-3-7 4 3,4 15 5 2,-5-8-3-3,5 11 2 2,-4-7-1 0,-1 4 1 1,-3-8 2-3,-8 4 1 5,0-7 1-7,-8 3 2 4,0-3-1-1,-11 0 2-1,3-3-8 3,-12-1-4-2,5-3-2 1,-5-4-1-1,4-3 4 2,-11-10 2-3,11-1-20 5,-3-10-8-7,3 4-20 4,-4-15-6-1,5 4-28 0,-1-24-9 2,4 7-15 6</inkml:trace>
    </iact:actionData>
  </iact:action>
  <iact:action type="add" startTime="18057">
    <iact:property name="dataType"/>
    <iact:actionData xml:id="d26">
      <inkml:trace xmlns:inkml="http://www.w3.org/2003/InkML" xml:id="stk26" contextRef="#ctx0" brushRef="#br0">26299 4338 192 0,'0'7'74'1,"0"-7"-58"-1,0 7 9 4,0-7 2 6,3 7-10-5,1 0-2 2,0 7-4 2,0 0 0-2,0 14-6 2,0-4-3-9,0 18-1 6,0-7 1 3,0 10 1-3,-4-6-1 4,4 6-2-5,0-10 3 3,0 11 0-1,0-8-4 0,3 4-1 1,1-7 3 0,12 0 3 1,-4-7-1-3,7 0-2 4,-3-7 0-5,15-11 1 7,-3-3-1-9,7-10-1 4,-4-1 1 2,5-10 1-2,-5 4-1 1,0-15 2-2,-3 8-2 3,-12-8-1-2,-5 4 1 3,-3-3 1-6,-4 3-1 6,-8 3-1-5,0 4-2 3,-8 4 1 0,0 0 3-1,-4 6 1 1,5 1 1-1,-5 3 2 3,0 0-3-5,0 3-2 6,4 1 4-7,0 6 4 3,5 0-5 0,3 11-2 1,0-3 1 0,3 13 0 0,1-6-1 1,8 10 1-4,-4-4-4 6,8 1 0-7,-4-8-1 9,15-7-2-10,-7-3-35 4,11-10-14 2,-3-1-66 5</inkml:trace>
    </iact:actionData>
  </iact:action>
  <iact:action type="add" startTime="18777">
    <iact:property name="dataType"/>
    <iact:actionData xml:id="d27">
      <inkml:trace xmlns:inkml="http://www.w3.org/2003/InkML" xml:id="stk27" contextRef="#ctx0" brushRef="#br0">27022 4059 148 0,'-4'14'57'1,"4"-14"-44"0,8 10 16 2,-8-10 4 7,4 7-3-4,-1 0 0 3,9 3-6-3,0 1-3 5,12 3-11-7,-9-4 0-4,13 8 3 7,-5-4-1 1,13 10 1 0,-5-3-5-1,9 18-3 1,-9-8 2 0,4 21 2-1,-7-10 0 2,3 18 0-4,-7-11-1 8,-4 6 2-10,-5-9-1 4,-3 10 2 2,0-11-2-2,-8 22 2 1,0-15-4-1,-16 25-2 3,-8 20-2-5,5-13-3 6,-1-14 3-7,0-10 0 4,0-8-1-2,1-7 1 1,-1-6-7 2,-4-8-1-1,-3-6-31 0,-1-8-14-2,-3-3-40 4,-1-4-18-5,4 1 2 11</inkml:trace>
    </iact:actionData>
  </iact:action>
  <iact:action type="add" startTime="20309">
    <iact:property name="dataType"/>
    <iact:actionData xml:id="d28">
      <inkml:trace xmlns:inkml="http://www.w3.org/2003/InkML" xml:id="stk28" contextRef="#ctx0" brushRef="#br0">4165 9241 72 0,'-4'-25'30'2,"4"25"-24"-2,4 4 19 3,-4-4 6 9,4 7-5-9,-4 0-1 9,4 14-3-8,4 21-2 3,3 7-2 1,1 3-1-1,0-3-9 1,4-11 1-8,7 29 2 7,13 23-4 1,-5 5 1-1,5-1-5 3,3-7 0-4,-4-6 1 1,1-8 0 1,-5-10-5 1,-7-14 1-2,-9-11 2-1,-3-10 3 2,-12-18-7 8,-8-17 0-11,-11-17-2 7,-5-18-5-8,-4-21 1 4,1-14-5-1,-1-13-2 0,1-8 4 1,7-3 4-1,9 6 2 3,-5 15 3-4,4 14-1 4,4 13 1-5,0 15 4 6,4 10 1-7,0 17 3 2,4 18 3 3,0 11-2-2,4 13 1 1,0 18 1-1,8 18 2 2,4 9-3-3,3 12 0 5,5 9-5-7,0 8 0 4,3 3 1 0,1-3 2-2,-1-10-5 2,-3-12-3 0,-5-9 1 0,-3-18 2-1,-8-15 0 2,0-16-1-4,-8-18-2 7,-4-18-1-8,-12-17 2 18,4-3 0-20,-15-46-4 12,-1 7 3-14,-15-38-1 16,8 7 1-16,-5-14-3 15,13 20 3-14,-1 8-1 14,13 21 1-15,-5 20 2 13,16 22 0-13,4 24 0 15,4 17 0-14,4 25 2 14,8 14-1-14,7 21-1 15,5 0 1-16,7 17 1 12,4-3-1-12,-3-7-1 14,-1-11 1-12,-3-7-1 12,-1-3 0-14,-3 4 0 15,-1-12 0-15,-7-16 0 15,-5-8 0-15,-3-13 0 15,0-4 0-15,-4-11 0 15,0 1 0-15,-8-8-3 15,4 4 2-14,-4-10 1 14,4 3 0-14,-4-7 2 15,0 0-1-15,0-4-1 1,0 1 1 6,-4 3-1 0,4 7 0-1,0 0 0 2,0 3 0-1,0 4 0-8,4 4 2 8,0 6-3-3,-1 4 0 6,1 4 1-6,0-4 2 3,0 0-1-1,4 0 2-1,0 0-4 3,0 0-2-2,4-4-1 2,-5 1 3-3,1-4-2 4,8 3 1-5,8 7 2 6,3 1 0-7,5-1 0 3,-5-3 2 1,-3 0-3-1,19 0 0 3,24 4 1-4,-1-8 0 4,-7 1 2-5,-15-4 1 5,-9-4-1-5,16 1 1 3,4-1-2-1,-16 1 2-1,-7-1-2 3,-1-3 2-2,1 0-2 2,-9-3-1-2,-7-1 3 1,-8 1 2-2,-4-4-4 5,-8 0-3-7,-4-4 3 4,-8 1 1 0,-3 3-3-2,-5 0-1 4,-3 0-4-4,-13 3 1 3,-11 4 1-3,4 0 2 4,4 0 1-5,-8 0 1 3,-16 0 0-1,8 0 0-1,8-3 0 4,19 3 2-4,5 0-3 2,3 0 0-1,-3 0 1 3,3 0 2-5,5 3-1 7,15 1 2-9,-8-1-2 5,8 1 2-1,0 3-2 0,8-4-1 3,0 1 5-4,12-4 1 3,-1 0 4-3,33 0 4 3,30 0-6-3,-3 0 0 6,-1 0-4-9,-3 0-3 4,8 3 0 2,-20-3 1-3,-8 0-3 3,23 0 0-2,17-3 3 1,-32-1 1-1,-12 1-1 3,-4-1-2-6,-7 1 1 5,-5-1 1-2,-7-3 5 15,-1 4-3-22,-19-4 0 15,0 7-2-15,-24-4-4 15,1 4 1-14,-24 0-6 13,3 4 4-14,-19-1-10 16,8 1 8-16,-31-4-7 14,7 3 7-13,-27-6-2 14,7 3 4-14,5-4 0 16,15 1 1-17,9-1 4 4,11 4-1 8,11-3 2-9,13 3-2 4,3 0-1 2,13 0 1-2,3 0-1-7,4 3 0 8,4 1 0-1,8-4 2 2,16 3 1-4,-1-3 3 7,1 0-1-9,39 0 2 4,-12 0-2 1,24 0 2-1,19 4-2 2,1 3 0-2,7 0-1 1,-23 3 0-1,-17-3-2 3,17 4-2-5,12 3 1 7,-17-4-1-10,-15 1 0 6,-19-8 0 0,-9 1 2-1,-3-4 1 2,-5 0 1-2,-7-4 0 2,-12-3-2-4,-15 0-2 7,-25-3-2-8,1 3-1 2,8 0-5 2,-28-4-2 0,-24-6-2 0,-15 3 0-1,-12 0 7 1,31 7 2-1,12 3 3 3,-7 4 2-5,-5 4-1 7,16 3-1-9,12-4-2 4,24 1 1 1,3-1-1-1,8-3-2 2,5 0 3-3,14-3 2 4,21 3 4-5,27 0 4 6,16 0-2-7,4 3 1 4,-1 1-3 0,9 3 2-1,0 0-2 1,-13-4 0-1,-11 1-3 1,16 3-2-1,8-4 1 3,-16 4 1-5,-12 0-1 6,-16 0-1-7,-11-7-61 3,-9-3-26 2,-30-8-19 5</inkml:trace>
    </iact:actionData>
  </iact:action>
  <iact:action type="add" startTime="22921">
    <iact:property name="dataType"/>
    <iact:actionData xml:id="d29">
      <inkml:trace xmlns:inkml="http://www.w3.org/2003/InkML" xml:id="stk29" contextRef="#ctx0" brushRef="#br0">4303 5145 96 0,'7'-4'38'1,"1"4"-29"-1,4-7 14 4,-4 7 6 3,0-3-8 2,4-1-1-2,3-3-10 1,9-3-2-1,3-1-4 3,9-3-1-9,3-3 3 2,4-1 1 11,-3-3 1-12,-1 0-2 5,0 0 1 2,0-3 0-2,5 0 1 0,3-1-7 2,8 4 0-2,12 0 5 1,7 4 4 3,1 3-8-6,-4 0-2 5,-4 0 1-5,3 0 3 2,5 0-1-2,7 0-2 3,17 4 0 2,-9 3 1-5,-3 0-3 5,-5 3 0-5,1 1 3 6,7 3 1-7,12 7-1 4,0 3 1-1,-7 0 0 1,-5 4 1 0,-3 4 0-1,7 3 0 2,12 3-5-3,0 1 1 4,-8 3 2-5,-7 3 3 7,-1-3-2-9,4 7 0 4,5 0-1 1,7 0-2 0,-4 0 3 0,-16 3 2-2,1 1 0 4,-1-1 2-5,5-3-4 6,7 0 0-7,0 3-3 5,-11 1-1-2,-9 3 1 0,-3 6 0 2,0 5 4-3,-1 10 5 3,5-7-1-3,3 3 1 4,1-3-3-4,-4 0-1 1,-13-4-3 1,-3 0-2-2,-4 1 1 3,0 3 1-2,0 3-3 1,4 4 0-1,4 3 1 1,7-6 2-2,-3 2-1 6,-4-6-1-8,-8 0 1 4,0 0 1-1,-8-4 1 0,0 4 1 1,0 0-5-1,0 0-1 1,4 7 1 0,4-11 0 1,4 4 1-4,-4-3 0 6,-4-5 0-7,-4 1 0 3,-4 0 0 2,-3 0 0-2,-5 0 2 1,0 3 1-2,0 1-4 4,5-1 1-5,-1 8 2 6,0-8 1-6,4 0-4 3,0 1-1-1,8-1 1 0,-11 0 2 1,-5 1 0 0,-4-1 2 0,1 4-2-2,-1 10-1 4,0 1 1-4,-3-1-1 4,-5-3 0-5,-3-4 0 1,0 1 0 3,-5 3 0-2,1 3 2 1,0 7 1-1,3 1-4 2,-3-1 1-3,-1-3 0 4,-3-4 2-5,0-3-3 7,0 0 0-10,-1 3-1 6,5 4 0 0,0 7 6 0,-5-4 2 0,5-3 0-1,0 3-1 2,-1-6-3-4,1-1-2 7,0 0 1-8,-1 4 1 2,1 0-3 3,-4 0 0-2,3-4-1 1,-3-6 0-2,-4 2 4 4,0-6 1-4,-5-7-1 4,1-3-2-5,0-4 1 7,-8-4-1-10,0-3-14 6,4-7-3 0,-4-4-15 0,0-6-8-1,-4-11-20 1,0-14-10 1,4-18-20 8</inkml:trace>
    </iact:actionData>
  </iact:action>
  <iact:action type="add" startTime="24603">
    <iact:property name="dataType"/>
    <iact:actionData xml:id="d30">
      <inkml:trace xmlns:inkml="http://www.w3.org/2003/InkML" xml:id="stk30" contextRef="#ctx0" brushRef="#br0">8739 5029 124 0,'-11'21'46'1,"15"-7"-35"-1,3 0 16 4,1-7 5 5,4 4-6-2,8-1-3 0,-1 4 0 2,5 4 0-3,0 3-12 5,-1 7 0-10,1 3 0 1,-1 4-4 6,1 7 1-1,-1 0-3 1,-3 3 0 0,0 7 1 0,-1 1 1 0,-3-1-3-1,0-10-3 3,-4-3 0-4,-5-5-1 1,1-9-27 0,-4-4-11 0,-4-7-67 8</inkml:trace>
    </iact:actionData>
  </iact:action>
  <iact:action type="add" startTime="25037">
    <iact:property name="dataType"/>
    <iact:actionData xml:id="d31">
      <inkml:trace xmlns:inkml="http://www.w3.org/2003/InkML" xml:id="stk31" contextRef="#ctx0" brushRef="#br0">8983 4967 108 0,'0'0'41'1,"0"0"-32"-1,4 0 6 5,-4 0 3 3,0 0-4 0,0 0 2-1,0 0 2 2,4 3 1-3,-4 4-10 4,0 0 3-10,4 0 2 5,0 0 1 6,0 3 4-8,4 4 0 6,-1 7 1-3,1 4-9 2,4 6-2 0,0 4-3-1,0 7-1 2,3 0-3-3,5 3-2 5,0 4 1-6,3 0-1 6,5 4 0-7,3-1 0 3,-3-3-18 1,-1-4-8-1,-3-13-39 8</inkml:trace>
    </iact:actionData>
  </iact:action>
  <iact:action type="add" startTime="25489">
    <iact:property name="dataType"/>
    <iact:actionData xml:id="d32">
      <inkml:trace xmlns:inkml="http://www.w3.org/2003/InkML" xml:id="stk32" contextRef="#ctx0" brushRef="#br0">9466 4691 88 0,'-35'-14'35'1,"12"10"-27"-1,-9 1 18 4,20 6 7 3,-3 4-2 1,-5 4-1-1,0-1-5 1,1 1-2-1,-1 6-12 2,0 4-2-9,5 0 1 6,-1 0-6 4,4 3 0-5,4 1-2 7,4 3-2-9,4 0 1 4,4-4-1 1,0 1-3-1,12-1 2 2,11 4 1-2,9-4 0 2,7-6 0-3,0-1 2 6,4-3-3-9,-7 0-2 5,-5 0 2-1,0 4 2 0,1-1 4 1,-5 8 2 0,-3-1 5 0,-5 4 5-1,-3 3-3 3,-4 1 2-5,-8-1-7 6,-5 1-3-7,-3-1-1 3,-3 1-1 1,-5-5 0-1,-4-2 2 2,-4-8-5-3,0-6-1 3,1-8 0 13,3 1 0-22,-8-18 0 15,9-4 0-15,-9-27-3 15,4 0 2-15,-3-22-6 17,7 4 4-17,4-10-3 16,4 10 3-15,4-3-16 13,4 17 11-13,0 4-43 11,4 10 28-12,0 7-20 7,-5 7-41-1,1 7-21 3</inkml:trace>
    </iact:actionData>
  </iact:action>
  <iact:action type="add" startTime="26104">
    <iact:property name="dataType"/>
    <iact:actionData xml:id="d33">
      <inkml:trace xmlns:inkml="http://www.w3.org/2003/InkML" xml:id="stk33" contextRef="#ctx0" brushRef="#br0">9639 4471 132 0,'-11'7'49'1,"11"-7"-38"-1,-4 14 15 4,0-11 14 13,8 4-22-17,-4 7 9 15,0 4-17-15,0 2 6 16,4 1-9-16,0 4 0 16,3-1-4-16,5 1-2 11,0-4 0-11,4-7 3 15,-1 0-2-15,5-7 15 16,4-4-10-16,-1-13 15 15,1 3-13-15,-5-18 5 15,1 1-9-15,-8-15 0 15,-4 4-3-15,-12-6 1 16,0 9-2-16,-16-3 2 14,5 11-2-13,-13 3-9 15,8 7 4-16,-7 3-36 19,7 11 22-19,-3 4-106 10,3 6 68-9,-4 11-56 4</inkml:trace>
    </iact:actionData>
  </iact:action>
  <iact:action type="add" startTime="29285">
    <iact:property name="dataType"/>
    <iact:actionData xml:id="d34">
      <inkml:trace xmlns:inkml="http://www.w3.org/2003/InkML" xml:id="stk34" contextRef="#ctx0" brushRef="#br1">12756 6660 184 0,'-4'-3'71'2,"4"3"-55"-2,0 3 15 5,0 1 19 10,0-1-29-15,0 1 10 16,0 3-19-16,0 0 0 18,4 7-7-18,0 7 4 14,4-1-6-14,-4 12 6 12,3-1-6-12,-3 4 1 16,4 4-2-16,-8 3-2 16,4-4 1-16,-4 0 1 13,0-6-1-12,-4-8-1 16,4-3 1-17,-4-7-1 13,8-3 0-13,-4-11-5 15,0-4 3-15,0-13-10 16,0 3 7-16,-4-25-12 16,4 1 10-16,-4-11-1 19,8 11 5-19,-4-4 0 9,8 7 1-9,0 0 2 14,0 7 0-13,4-3 0 14,3 13 0-15,5-3 2 15,4 11-1-15,3-1 8 15,1 4-5-15,7 4 12 15,4 3-9-15,-7 7 5 14,-5 3-7-14,-3 11 2 16,-5 7-4-16,-3 14 0 17,-4-4-1-17,-4 4 1 17,4 0-2-17,-4-7-1 12,-1-3 1-12,-3-12-1 14,0-2 0-12,0-18-7 11,0 0 4-12,-4-21-21 14,4 0 14-15,-4-17-21 14,4 3 18-14,0-14-6 15,4 7 10-15,0-7 4 15,3 14 2-15,1 0 3 16,4 7 0-16,-4 4 6 16,3 6-3-16,-3 4 8 17,4 11-7-17,-4 3 16 12,3 7-11-12,-3 10 11 14,4 8-11-14,-4 6 0 16,0 1-6-16,-5 6-2 14,5 4 0-13,-4 7-28 13,4-4 15-14</inkml:trace>
    </iact:actionData>
  </iact:action>
  <iact:action type="add" startTime="30143">
    <iact:property name="dataType"/>
    <iact:actionData xml:id="d35">
      <inkml:trace xmlns:inkml="http://www.w3.org/2003/InkML" xml:id="stk35" contextRef="#ctx0" brushRef="#br1">14265 6332 180 0,'8'-7'68'1,"-8"7"-52"0,0 7 17 1,0-4 21 14,0 1-30-16,-8 10 20 15,0 3-27-15,-12 8 18 15,1 3-20-15,-13 3 3 15,5 4-10-15,-9 3-1 17,5-3-4-17,-8 7 0 16,7 0-1-16,-3 0-4 15,11 0 1-15,-3 0-1 12,7-7 0-12,1-7 0 16,11-4 0-16,-4-6 2 16,8-4 0-15,4-7 0 11,4 0 0-12,8-7-3 16,3 3 2-16,9-6-1 15,0 3 0-15,11-4 2 15,0 8 0-15,12-4 0 15,5 3 0-15,-5 1 2 16,0 3-1-16,-4 0-1 16,-4 0 1-15,-3-4-4 12,-5 4 2-13,1-7-4 13,-5 0 3-13,-3-3-43 16,-5-1 25-16,-3-3-127 15,-4 4 82-15</inkml:trace>
    </iact:actionData>
  </iact:action>
  <iact:action type="add" startTime="30894">
    <iact:property name="dataType"/>
    <iact:actionData xml:id="d36">
      <inkml:trace xmlns:inkml="http://www.w3.org/2003/InkML" xml:id="stk36" contextRef="#ctx0" brushRef="#br1">13939 6384 100 0,'-4'-17'38'1,"4"17"-29"-1,0-7 25 3,0 3 31 14,4 8-36-17,0-4 25 15,0 3-33-15,0 1 16 14,0 6-22-14,3 4 12 15,5 4-16-15,0 3 15 15,0 0-16-15,3 7 9 15,5 0-11-15,12 17 2 17,-1 4-6-17,0 10 5 16,1-3-6-15,-5 14 3 10,-3-11-3-11,-8 8 3 15,-5-8-4-15,-7-3-5 15,-4-11 1-14,-11-3-56 13,3-3 31-13,-20-1-133 14,5-3 88-15</inkml:trace>
    </iact:actionData>
  </iact:action>
  <iact:action type="add" startTime="33626">
    <iact:property name="dataType"/>
    <iact:actionData xml:id="d37">
      <inkml:trace xmlns:inkml="http://www.w3.org/2003/InkML" xml:id="stk37" contextRef="#ctx0" brushRef="#br1">14933 6402 116 0,'-4'-18'46'2,"4"18"-35"-2,4-17 18 2,-4 10 24 14,4 7-29-15,0-4 13 14,4 4-22-15,-4-3 16 14,0 6-18-14,0-3 15 15,0 7-15-15,3 7 8 16,1 4-12-16,-4 10 6 16,0 0-8-16,0 3 0 17,0 4-4-17,-4 7 0 11,0 0-1-11,0 17-2 16,0 1 1-16,0-8 1 15,0-10-1-15,0-7-1 15,0 0 1-15,0 3-4 15,4-3 2-15,0-11 3 14,0-3-1-14,0-10 2 16,0-1-2-16,-4-10-3 15,4 4 1-15,-4-18-1 15,0 0 0-14,0-18 0 15,0 1 0-15,0-14-3 17,0 6 3-17,-4-17-1 6,4 11 1-7,-4-18 0 16,4 11 0-16,-4-4 2 14,4 10 0-14,-4 1-3 16,8 14 2-16,-4-1-1 15,0 11 0-15,0 4 2 16,0 6 0-16,0 4-3 15,0 7 2-15,0 4 1 15,8 6 0-15,-1 4 2 16,5 4-1-16,4 10-1 16,0 3 1-15,-1 1-4 9,1-5 2-10,4 5 1 16,-1-1 0-15,13 15 0 13,-1 3 0-14,1-4 2 15,-1 0-1-15,1-10 2 15,-5-3-2-15,-3-11 8 15,-1-4-5-15,-3-10 8 15,0-3-8-15,-5-15 8 16,1 1-8-16,0-22 1 16,3 4-3-16,-7-17 3 19,0 0-3-19,-4-29-1 8,0 4 0-8,-8-3-8 16,4 14 4-15,-8-1-16 13,4 18 10-14,-4 0-40 15,0 15 28-15,0 2-115 15,4 15 76-15</inkml:trace>
    </iact:actionData>
  </iact:action>
  <iact:action type="add" startTime="34842">
    <iact:property name="dataType"/>
    <iact:actionData xml:id="d38">
      <inkml:trace xmlns:inkml="http://www.w3.org/2003/InkML" xml:id="stk38" contextRef="#ctx0" brushRef="#br1">15715 6248 92 0,'0'-3'35'0,"0"3"-27"0,0-4 20 4,0 1 20 13,0 6-26-16,0-3 18 14,0 0-24-15,0 0 18 15,0 0-19-15,0 0 8 14,4 7-14-13,0 4 11 12,0 6-12-12,-4 7 7 15,0 4-8-16,0 11 0 17,0-1-4-17,0 11 3 11,0-3-4-9,0 6-1 11,0 0 0-13,0 4 1 16,0-3-1-16,0-1-1 15,4-7 1-15,-4-6-17 14,0-8 9-13,0-10-43 14,0-3 27-15,0-15-88 14,4 1 62-13,-4-15-53 14,4 1 59-15</inkml:trace>
    </iact:actionData>
  </iact:action>
  <iact:action type="add" startTime="35160">
    <iact:property name="dataType"/>
    <iact:actionData xml:id="d39">
      <inkml:trace xmlns:inkml="http://www.w3.org/2003/InkML" xml:id="stk39" contextRef="#ctx0" brushRef="#br1">15747 6618 116 0,'-4'7'44'2,"4"-7"-35"-2,4 7 16 0,-4-3 17 15,3-1-23-15,1 1 17 15,4 3-21-14,4 0 14 13,8 3-16-14,3 1 10 16,1 3-13-16,7 0 6 15,1 0-9-14,3 0 2 16,-3 3-5-17,-5-7-2 11,1 1-1-11,-9-4-1 15,1 3 0-14,-4-6-22 14,-5-1 12-15,-7-6-67 15,0-1 43-15,-12-6-77 14,4-1 62-14</inkml:trace>
    </iact:actionData>
  </iact:action>
  <iact:action type="add" startTime="35442">
    <iact:property name="dataType"/>
    <iact:actionData xml:id="d40">
      <inkml:trace xmlns:inkml="http://www.w3.org/2003/InkML" xml:id="stk40" contextRef="#ctx0" brushRef="#br1">15703 6573 188 0,'-8'-4'71'1,"8"4"-55"-1,4-3 2 4,-4-1 6 11,4 4-16-15,0-7 6 15,4 4-9-14,0-8 0 14,0 1-3-15,4-7-2 15,-1 3 1-15,1-7-1 14,4 7 0-14,0-7-18 16,-1 7 10-16,5-14-65 17,0 7 40-17,-5-4-64 13,1 11 54-13</inkml:trace>
    </iact:actionData>
  </iact:action>
  <iact:action type="add" startTime="35848">
    <iact:property name="dataType"/>
    <iact:actionData xml:id="d41">
      <inkml:trace xmlns:inkml="http://www.w3.org/2003/InkML" xml:id="stk41" contextRef="#ctx0" brushRef="#br1">16305 6217 116 0,'-4'3'44'2,"4"-3"-35"-2,4 4 23 2,-4-1 26 18,4 1-32-19,-1-1 24 8,1 8-30-9,0 3 16 16,4 3-21-16,-4 11 12 15,0 3-16-15,0 11 6 14,0 4-10-14,-4 13 0 16,4-3-4-16,-4 3 3 15,0-3-4-15,0-3-1 15,4-1 0-14,-4 0-4 14,4-3 2-14,0-17 1 15,0-11 0-16,0-14-5 17,3-7 3-17,-3-18-10 10,0 1 7-10,0-22-12 16,0 4 10-16,-4-41-3 16,4 9 6-16,-4-13 2 14,0 13 2-14,0 5 0 15,0 13 0-15,0 7-3 15,0 10 2-15,0-6 3 15,4 10-1-15,-4 7 10 15,4 11-5-14,0 6 5 14,8 8-6-15,-1 10 7 18,1 3-8-18,8 11 3 10,-1 0-4-9,-3 3 0 13,4 4-1-13,-1 0-2 14,1 0 1-15,4 11-1 14,3-5 0-14,-3-9 2 16,-5-8-1-16,-3-10-1 15,8-3 1-15,-5-11-4 15,1-4 2-15,-4-13-4 15,0-1 3-14,-1-31-3 14,5 4 2-14,-8-11 0 16,-1 7 1-17,1 0 2 10,0 11 0-9,-4 3 0 14,0 14 0-15,-4 4 0 15,4 6 0-15,-5 11 2 14,5 7-1-13,-4 11 6 14,4 6-4-15,-4 14 8 15,4 1-7-15,0 13 1 15,0 1-3-15,-4 3 1 16,-1-4-2-16,1 4-12 15,4-4 7-14,0 11-74 15,0-4 43-16,-4-13-111 12,4-11 82-11</inkml:trace>
    </iact:actionData>
  </iact:action>
  <iact:action type="add" startTime="36929">
    <iact:property name="dataType"/>
    <iact:actionData xml:id="d42">
      <inkml:trace xmlns:inkml="http://www.w3.org/2003/InkML" xml:id="stk42" contextRef="#ctx0" brushRef="#br1">17468 6507 228 0,'-4'-7'88'2,"4"7"-69"-2,8-7 17 3,-4 3 11 12,4 1-27-15,7-4 4 15,5 0-15-15,7 0-3 16,1 3-4-16,7 1-8 15,5 3 3-15,3 0-36 14,4 3 21-14,-12 1-84 15,1 3 56-15,-13-4-74 16,-3 1 69-16</inkml:trace>
    </iact:actionData>
  </iact:action>
  <iact:action type="add" startTime="37170">
    <iact:property name="dataType"/>
    <iact:actionData xml:id="d43">
      <inkml:trace xmlns:inkml="http://www.w3.org/2003/InkML" xml:id="stk43" contextRef="#ctx0" brushRef="#br1">17488 6730 224 0,'-4'4'85'1,"4"-4"-66"-1,11 0 10 2,-7 0 2 14,4 0-19-16,4-4-2 16,8 4-6-15,7-7-27 15,1 4 12-16,3-8-110 12,4 4 67-12</inkml:trace>
    </iact:actionData>
  </iact:action>
  <iact:action type="add" startTime="37499">
    <iact:property name="dataType"/>
    <iact:actionData xml:id="d44">
      <inkml:trace xmlns:inkml="http://www.w3.org/2003/InkML" xml:id="stk44" contextRef="#ctx0" brushRef="#br1">18195 6217 172 0,'-4'0'66'2,"4"0"-52"-2,0-4 14 3,0 1 16 15,8 3-25-18,0-7 15 17,4 3-20-17,7-6 10 10,1 3-14-10,7-4-3 15,5 4-4-15,3 0-3 15,1 4 1-15,-5-1 1 15,0 8-1-15,-7 3 8 15,0 3-5-15,-9 4 12 15,1 4-9-15,-8 6 5 15,-4 1-7-15,-12 3 2 17,4-1-4-17,-12 1-6 18,1-3 1-18,-13-4-19 14,8 0 12-14,-3-7-23 11,11-4 18-10,-4-3-13 14,8 4 16-15,1-8-3 15,3 4 8-15,8-7 3 15,7 4 3-15,5-4 0 16,4 0 0-16,3 0 2 14,1 3-1-14,-4 1 8 15,-1 6-5-15,1 1 14 15,3 3-10-14,1 6 20 15,4 5-15-16,-9-1 15 17,-3 4-15-16,-8 4 15 8,4-1-16-8,-12 15 11 14,3 6-13-14,-10-10-1 14,-1-4-5-15,-8-6-3 14,4-4 0-14,-11-11 1 15,3 1-1-15,-15-15-25 15,7-3 13-14,-15-14-61 12,8 0 40-12,-5-14-121 16,13 4 86-17</inkml:trace>
    </iact:actionData>
  </iact:action>
  <iact:action type="add" startTime="38190">
    <iact:property name="dataType"/>
    <iact:actionData xml:id="d45">
      <inkml:trace xmlns:inkml="http://www.w3.org/2003/InkML" xml:id="stk45" contextRef="#ctx0" brushRef="#br1">19221 6028 208 0,'-4'-3'77'1,"4"3"-60"-1,-8 10 17 3,4-10 23 13,4 4-32-16,-8-1 24 15,4 4-29-15,-4 0 7 15,4 0-16-15,-7-3 1 16,-1 3-8-16,-8-4-2 16,4 0-1-16,-15 1-1 16,3-1 0-15,-11 1 0 10,8 3 0-11,-9-4 0 14,9 4 0-12,0 0-3 12,7 0 2-14,-4 0 1 15,13 4 0-14,-5-8-3 13,12 1 2-14,-4-1 1 15,9 1 0-15,-5-1-3 15,8 4 2-15,-4 4 1 16,4-1 0-16,-4 1 0 16,8-1 0-16,-4 1 2 18,0 3-1-17,0 3-1 10,0 4 1-11,0 0-1 13,4 3 0-13,-4 1 0 16,0 3 0-16,0-4-3 14,4 1 2-14,-4-4 1 16,4-4 0-16,-1-3-7 15,1-3 4-15,-4-8-14 15,4 1 9-15,0-8-14 16,0 4 13-16,0-7-13 16,4 0 12-16,4-7 1 16,3 0 5-16,1-3 1 13,0 6 1-12,7-3 2 11,1 4 0-10,4-1 2 12,3 4-1-14,0 0 6 14,1 4-4-13,-1-1 10 14,-3 8-7-15,-5-1 3 15,5 4-5-15,3 7 7 15,5 4-7-15,-9-1 14 16,-3 4-10-16,-5 0 14 15,-3 4-13-14,-4 13 16 16,0 4-15-17,-16 7 20 12,4 0-17-12,-12 3 9 13,4-3-13-11,-8-11 0 11,9-3-6-12,-13-10 0 14,8-4-1-15,-19-4-4 15,7 1 1-15,-19-18-23 15,8 0 12-15,-17-18-54 15,9 4 37-15,-4-14-79 16,12 4 60-16,-1-4-98 17,9 7 83-17</inkml:trace>
    </iact:actionData>
  </iact:action>
  <iact:action type="add" startTime="39165">
    <iact:property name="dataType"/>
    <iact:actionData xml:id="d46">
      <inkml:trace xmlns:inkml="http://www.w3.org/2003/InkML" xml:id="stk46" contextRef="#ctx0" brushRef="#br1">19409 6094 148 0,'-8'-3'55'1,"8"3"-43"-1,-3 0 16 4,-1 0 7 16,8 3-19-20,-4 1 3 15,0 6-12-15,0 1 11 10,0-1-10-10,0 8 5 16,3-1-8-16,1 1 9 14,4 3-8-14,0-4 5 15,0 4-6-15,12 0 7 16,3 0-8-16,5-10 12 14,-1-5-9-14,-3-6 12 16,3 0-11-16,5-13 5 17,-1 2-8-17,-11-10 7 15,-1 4-8-14,-11-8 3 15,0 8-4-15,-16-8 0 9,-3 4-1-10,-17-7-13 15,4 11 7-13,-11 3-52 12,4 7 31-14,-9 3-122 14,13 8 83-14</inkml:trace>
    </iact:actionData>
  </iact:action>
  <iact:action type="add" startTime="42965">
    <iact:property name="dataType"/>
    <iact:actionData xml:id="d47">
      <inkml:trace xmlns:inkml="http://www.w3.org/2003/InkML" xml:id="stk47" contextRef="#ctx0" brushRef="#br2">13267 8116 20 0,'0'-17'11'2,"0"17"-9"-2,4-21 0 1,-4 14 3 19,4 3-3-20,0-6 34 10,-1 3-19-9,-3-7 56 14,4 7-41-15,-8-7 34 16,4 7-38-16,-7 0 16 15,-1 4-26-15,-4-1 11 15,4 8-18-15,-8-1 8 15,5 8-11-15,-17-1 0 14,8 4-5-14,-11 0-2 16,3 3 0-16,-3-3-4 18,7 4 2-18,-3-1-1 16,11 1 0-16,-3-1 0 11,11 4 0-11,4-7 2 14,4 0 0-12,8 0 0 13,7 0 0-13,9-3 0 12,3 3 0-14,-3-7 0 13,4 3 0-13,-5-3-3 15,5 0 2-15,3 3 1 15,1 4 0-15,-9 0 8 16,-3 4-4-16,-5-1 10 7,1 11-2 2,-8 0 10 6,0 4-13-15,-8 6 3 13,4 4-8-13,-12-11-2 14,0 1-1-14,-8-11 1 15,5-4-1-14,-17-3-7 14,1-3 3-15,-9-11-32 15,5-4 20-15,-5-6-71 15,5 3 48-15,-8-11-89 15,7 4 72-15</inkml:trace>
    </iact:actionData>
  </iact:action>
  <iact:action type="add" startTime="43549">
    <iact:property name="dataType"/>
    <iact:actionData xml:id="d48">
      <inkml:trace xmlns:inkml="http://www.w3.org/2003/InkML" xml:id="stk48" contextRef="#ctx0" brushRef="#br2">13514 8085 144 0,'8'10'55'1,"-8"-10"-43"-1,20 7 27 4,-12-3 26 13,0 3-36-17,7 0 13 17,-3 7-26-17,0 3 4 11,4 1-11-10,-12 3-3 13,3 3-4-14,-7 4 1 16,4 0-2-16,-8 10-9 14,4 4 4-13,-7-3-45 13,3-8 27-14,-4-10-102 16,8-3 68-16</inkml:trace>
    </iact:actionData>
  </iact:action>
  <iact:action type="add" startTime="43818">
    <iact:property name="dataType"/>
    <iact:actionData xml:id="d49">
      <inkml:trace xmlns:inkml="http://www.w3.org/2003/InkML" xml:id="stk49" contextRef="#ctx0" brushRef="#br2">13852 8176 236 0,'-4'21'88'1,"4"-21"-69"-1,8 31 6 5,-4-20 2 11,4-1-17-16,-4 4 6 14,4 0-9-13,-4 10 4 15,4 4-6-16,-8 0 2 16,4-3-4-16,-4-1 0 13,0 4-1-12,-4-3 1 12,4-1-2-13,-4-14-5 15,4 1 2-15,-4-18-10 15,8 0 7-15,-4-17-12 16,4-1 10-16,-4-13-3 15,7 3 6-15,1-11 2 16,4 11 2-16,4-6 0 15,0 9 0-15,3 1 0 16,5 6 0-16,-5 1 8 16,5 10-4-16,-4 3 12 16,3 11-9-16,1 4 12 11,3 3-11-11,-7 10 7 15,0 8-8-15,-1 13 2 15,1 4-5-15,-8 3-2 16,0-3-1-16,-1 0-1 14,1 0 0-13,-4-7-25 13,0-3 14-13,-8-12-103 13,4 1 63-14,-4-10-91 17,8-4 81-17</inkml:trace>
    </iact:actionData>
  </iact:action>
  <iact:action type="add" startTime="44345">
    <iact:property name="dataType"/>
    <iact:actionData xml:id="d50">
      <inkml:trace xmlns:inkml="http://www.w3.org/2003/InkML" xml:id="stk50" contextRef="#ctx0" brushRef="#br2">14642 8235 140 0,'-8'-17'52'1,"8"17"-41"-1,0-21 18 5,-4 14 19 9,4 3-27-14,-7-3 17 15,3 7-23-15,-8 0 21 15,4 4-21-15,-8 6 15 15,8 8-17-15,-7-1 10 14,7 4-13-13,-8 0 4 14,8 3-9-15,-7 4 0 15,7 4-3-15,-4 3-4 17,8 0 1-17,4-4-1 15,8 1 0-14,8 6 4 16,7 0-1-17,5-13-5 11,3-4 2-11,4-11-47 14,1-3 26-12,7-10-124 12,0 3 81-14</inkml:trace>
    </iact:actionData>
  </iact:action>
  <iact:action type="add" startTime="44689">
    <iact:property name="dataType"/>
    <iact:actionData xml:id="d51">
      <inkml:trace xmlns:inkml="http://www.w3.org/2003/InkML" xml:id="stk51" contextRef="#ctx0" brushRef="#br2">15016 8438 224 0,'11'-4'85'0,"-11"4"-66"1,24-14-1 4,-16 7-6 10,4 4-8-15,3-11 2 16,1 3-4-16,4-17 1 14,3 0-1-14,-7-3-2 16,0 10 1-16,-12-3 7 15,0 10-4-15,-12-4 16 17,4 4-11-17,-12 7 11 17,0 7-11-17,-3 7 6 10,3 7-8-10,0 4 4 15,4 3-6-15,-3 6 0 15,7 1-3-14,-4 14 1 15,4 0-2-16,4 4-1 14,8-4 1-14,4-8-1 15,4-2 0-15,4-4-16 14,3-7 9-14,13-4-120 16,3 1 69-15,8-18-96 15,1-7 88-16,-1-14 22 5</inkml:trace>
    </iact:actionData>
  </iact:action>
  <iact:action type="add" startTime="45787">
    <iact:property name="dataType"/>
    <iact:actionData xml:id="d52">
      <inkml:trace xmlns:inkml="http://www.w3.org/2003/InkML" xml:id="stk52" contextRef="#ctx0" brushRef="#br2">16179 7743 184 0,'-4'-7'71'1,"4"7"-55"-1,0 10 13 3,0-10 19 13,0 4-27-16,0-4 15 16,0 3-22-16,0-3 1 15,8 4-9-15,0-4 6 17,3 3-8-17,9-6 5 12,4 3-5-12,11-4 2 14,4 1-3-13,16-4 0 14,0 7-1-15,8-7-2 15,-4 3 1-14,4-3 1 14,-8 4-1-15,12-4 4 15,-8 7-3-15,4-4-1 15,-4 8 0-15,0-4 1 13,-4 7-1-13,0 0 2 18,-4 0-2-18,-12 0-1 16,-7 0 1-15,-5 0-30 12,-3 0 16-13,-5-4-92 13,-3 1 59-13,-4-1-91 15,-4 1 79-14</inkml:trace>
    </iact:actionData>
  </iact:action>
  <iact:action type="add" startTime="46628">
    <iact:property name="dataType"/>
    <iact:actionData xml:id="d53">
      <inkml:trace xmlns:inkml="http://www.w3.org/2003/InkML" xml:id="stk53" contextRef="#ctx0" brushRef="#br2">16234 8064 160 0,'-4'0'60'1,"4"0"-47"-1,0 3 10 2,0-3 12 14,0 0-20-16,0 0 10 15,4 4-15-15,-4-4 4 16,4 3-9-15,0 1 15 13,4 6-11-14,-4 1 0 15,3 6-5-15,-3 4-1 15,0 4-1-15,0 3 7 15,0 3-5-15,-4 4 1 16,4-4-3-16,-4 4-2 17,0 0 1-17,0 0-28 12,0-3 15-12,0-8-74 14,0-3 47-13,0-3-72 13,0-5 62-14</inkml:trace>
    </iact:actionData>
  </iact:action>
  <iact:action type="add" startTime="46927">
    <iact:property name="dataType"/>
    <iact:actionData xml:id="d54">
      <inkml:trace xmlns:inkml="http://www.w3.org/2003/InkML" xml:id="stk54" contextRef="#ctx0" brushRef="#br2">16309 8354 152 0,'7'3'57'1,"-7"-3"-44"-1,20 0 14 4,-12 0 16 11,4 4-24-15,7-1 6 15,5 4-15-15,0 0 1 15,3 0-7-15,1 4 0 16,3 3-2-16,4 3 1 15,1 1-2-15,-13-4 2 15,1 3-2-15,-1-3-3 15,9 3 1-15,-16-6-50 16,-1-1 28-16,-7-10-90 16,0 0 64-15</inkml:trace>
    </iact:actionData>
  </iact:action>
  <iact:action type="add" startTime="47197">
    <iact:property name="dataType"/>
    <iact:actionData xml:id="d55">
      <inkml:trace xmlns:inkml="http://www.w3.org/2003/InkML" xml:id="stk55" contextRef="#ctx0" brushRef="#br2">16356 8315 172 0,'0'-3'66'1,"0"3"-52"-1,8-7 10 6,-8 3 13 11,4 8-21-17,-1-8 12 12,5 4-17-12,0-7 4 14,4 0-10-14,0-7 0 15,3 1-3-15,1-8-6 16,0 7 2-16,7-11-36 15,1 4 20-15,-4 4-98 15,-1 6 65-15</inkml:trace>
    </iact:actionData>
  </iact:action>
  <iact:action type="add" startTime="47541">
    <iact:property name="dataType"/>
    <iact:actionData xml:id="d56">
      <inkml:trace xmlns:inkml="http://www.w3.org/2003/InkML" xml:id="stk56" contextRef="#ctx0" brushRef="#br2">16847 8078 152 0,'0'3'57'1,"0"-3"-44"-1,0 11 16 5,0-8 24 11,4 1-30-16,-4 3 19 15,4 3-26-15,-4 1 7 15,4 3-13-15,-4 3 1 15,4 1-7-15,-4 3 0 15,0 3-2-15,0 4-2 15,0 3 1-15,0 1 1 16,0-1-1-16,0-3-1 17,0 0 1-17,0-7-1 16,0-3 0-16,0-8-5 11,4-3 3-11,-4-10-6 15,7-4 5-15,-3-11-5 15,4 1 4-15,-4-15-4 17,0 4 4-17,-4-14 0 14,4 4 2-14,-4-4 0 15,4 7 0-15,0-3 2 15,0 10 0-15,-4 7 0 16,4 10 0-16,-4 4 2 15,8 4-1-14,-1 3-1 15,1 7 1-15,0 3 7 9,4 4-4-10,8 11 10 15,-1 3-8-14,1 0-3 14,0-4-2-15,-1 1 1 14,1 2-1-14,3 5-1 15,5 3 1-15,-4 0-4 16,3-4 2-16,-3-3 5 15,-1-3-2-15,-3-8 8 16,0-3-6-16,-5-11 10 15,5-3-8-14,-4-10 1 16,-1 0-4-17,-3-15 3 10,0 4-4-9,-8-17 1 13,4 6-1-13,-8-13-4 15,4 3 1-16,-8-17 1 15,0 10 0-15,-4 3-16 15,8 15 9-14,-4 0-39 12,4 13 26-13,-4 4-99 15,8 7 66-15,-4 4-69 16,4 6 70-16</inkml:trace>
    </iact:actionData>
  </iact:action>
  <iact:action type="add" startTime="48742">
    <iact:property name="dataType"/>
    <iact:actionData xml:id="d57">
      <inkml:trace xmlns:inkml="http://www.w3.org/2003/InkML" xml:id="stk57" contextRef="#ctx0" brushRef="#br2">18140 8246 172 0,'-4'0'66'1,"4"0"-52"-1,4 7 17 6,-4-7 15 9,4 3-25-15,0-3 18 15,0 4-23-15,0-1 14 16,3 7-17-16,1 4 4 15,4 4-10-15,-4 6-2 15,4 1-3-15,-4 6-2 14,0 1 1-14,-1 6-12 15,1-3 6-15,-4-11-49 17,0-3 30-17,0-14-87 17,0-3 63-17,-4-18-60 11,0 0 62-11</inkml:trace>
    </iact:actionData>
  </iact:action>
  <iact:action type="add" startTime="48977">
    <iact:property name="dataType"/>
    <iact:actionData xml:id="d58">
      <inkml:trace xmlns:inkml="http://www.w3.org/2003/InkML" xml:id="stk58" contextRef="#ctx0" brushRef="#br2">18144 7935 172 0,'-8'-4'66'0,"8"4"-52"0,-4 11-5 0,4-8-23 15,4 8 5-14,-4-4-68 11,8 3 42-12</inkml:trace>
    </iact:actionData>
  </iact:action>
  <iact:action type="add" startTime="49149">
    <iact:property name="dataType"/>
    <iact:actionData xml:id="d59">
      <inkml:trace xmlns:inkml="http://www.w3.org/2003/InkML" xml:id="stk59" contextRef="#ctx0" brushRef="#br2">18674 8127 144 0,'0'-18'55'2,"0"18"-43"-2,-7-3 19 3,3-1 20 13,4 8-28-15,-8-4 18 16,4 0-25-17,-8 0 10 17,4 7-16-17,-8 0 4 8,9 7-9-7,-9 3 0 14,8 4-3-15,-4-3-2 15,4 3 1-15,0-4-4 15,8 1 2-15,0-4 1 15,4-1 0-15,-4-2 0 15,8-1 0-15,0-3 0 16,4 0 0-16,8 0 0 16,-1 0 0-16,-3 0 0 16,4 0 0-16,-9 0 8 17,5 0-4-17,-8 4 16 10,4-1-11-10,-8 11 5 16,0 0-9-16,-8 0 4 15,4 4-5-15,-8-4 0 15,4-1-2-15,-12 1-39 15,0 0 20-15,-7-14-132 15,7 0 83-15</inkml:trace>
    </iact:actionData>
  </iact:action>
  <iact:action type="add" startTime="49808">
    <iact:property name="dataType"/>
    <iact:actionData xml:id="d60">
      <inkml:trace xmlns:inkml="http://www.w3.org/2003/InkML" xml:id="stk60" contextRef="#ctx0" brushRef="#br2">19519 8186 192 0,'-27'-24'71'2,"27"24"-55"-2,-16-18 15 4,8 11 16 11,8 7-26-14,-8-3 12 14,4 3-20-15,-11 3 6 15,3 4-11-15,-4 7 2 15,4 7-6-15,-3 7 0 14,3 0-2-13,0 0 1 14,8 0-2-15,0 0-3 16,4 0 1-16,4 3-1 15,4 1 0-14,8-11 4 16,3-4-1-17,9-13-1 10,-1-4 1-10,1-14 1 15,3 0-1-13,-3-11 2 12,-1 1-2-14,1-15 2 15,-4 4-2-15,-5 4-1 16,-3 7 1-16,-4 10-6 15,-1 7 3-15,1 10 3 16,0 8 0-16,-4 6-1 16,4 4 1-16,-4 3-30 14,3 1 16-14,1-4-125 16,0 0 77-15</inkml:trace>
    </iact:actionData>
  </iact:action>
  <iact:action type="add" startTime="50410">
    <iact:property name="dataType"/>
    <iact:actionData xml:id="d61">
      <inkml:trace xmlns:inkml="http://www.w3.org/2003/InkML" xml:id="stk61" contextRef="#ctx0" brushRef="#br2">20309 7652 140 0,'-12'14'52'1,"12"-14"-41"-1,4 17 29 3,0-10 28 13,0 4-37-16,0 3 21 15,4 7-31-15,-4 7 8 15,4 3-17-15,0 14 3 15,3 1-10-15,-3 13 4 15,4 1-5-15,0 2 2 15,0-6-3-15,-4 4 0 16,-1-8-1-16,-3-3 1 16,0-7-2-16,0-11-3 16,0-3 1-15,-4-17-10 12,4-4 6-13,-4-18-18 13,4 1 13-12,0-25-15 14,4 3 14-15,-4-20-3 16,4 7 8-16,-1-8 1 15,1 8 3-14,4-1 2 12,0 12 0-13,4-1 2 15,-1 14-1-15,5 0 13 15,4 7-8-15,3 7 15 16,1 7-12-16,3 7 9 17,0 10-10-17,1 8 11 14,-5 3-11-14,-7 10 12 12,0 4-12-12,-12 3 5 16,-4-3-8-16,-12 0 0 15,4 0-3-15,-12-4 3 15,4-6-3-15,-11-8 1 15,3 1-1-15,-11-15-17 15,3 1 8-15,-7-15-45 15,7-3 28-15,-3-14-81 16,7 4 58-16,-3-11-84 16,11 3 75-15</inkml:trace>
    </iact:actionData>
  </iact:action>
  <iact:action type="add" startTime="51010">
    <iact:property name="dataType"/>
    <iact:actionData xml:id="d62">
      <inkml:trace xmlns:inkml="http://www.w3.org/2003/InkML" xml:id="stk62" contextRef="#ctx0" brushRef="#br2">20950 7956 168 0,'8'21'66'2,"-8"-21"-52"-2,15 28 19 3,-7-14 19 12,0 0-29-15,0 7 20 15,4-1-26-15,-4 8 9 16,3 4-15-16,-3 3-2 15,0 0-5-15,-4 0-3 14,4-1 0-14,-8-2-23 16,4-1 12-16,-4-10-73 15,0-3 46-15,-4-18-88 15,4 0 71-14</inkml:trace>
    </iact:actionData>
  </iact:action>
  <iact:action type="add" startTime="51236">
    <iact:property name="dataType"/>
    <iact:actionData xml:id="d63">
      <inkml:trace xmlns:inkml="http://www.w3.org/2003/InkML" xml:id="stk63" contextRef="#ctx0" brushRef="#br2">20985 7641 96 0,'-8'4'38'3,"8"-4"-29"-3,0 17-3 0,0-10-45 3,4 0 20-3</inkml:trace>
    </iact:actionData>
  </iact:action>
  <iact:action type="add" startTime="51400">
    <iact:property name="dataType"/>
    <iact:actionData xml:id="d64">
      <inkml:trace xmlns:inkml="http://www.w3.org/2003/InkML" xml:id="stk64" contextRef="#ctx0" brushRef="#br2">21476 7889 176 0,'4'-28'66'1,"-4"28"-52"-1,-4-21 14 5,1 15 14 10,3 6-24-15,-8-4 13 16,4 4-18-16,-12 0 8 16,0 7-12-16,-7 3-3 17,3 4-3-17,-4 4-3 10,5 3 1-9,-1 0-1 14,4 0 0-15,5 3-3 15,3-6 2-15,8-4-1 17,4 3 0-17,8-3 0 13,3 0 0-13,9-3 2 16,7 2 0-16,1 1 2 14,-1 0-1-13,-7-3 4 14,-1 3-3-15,-3 3 10 17,-4 1-6-16,-8 3 12 14,3 0-10-14,-7 3 3 10,0 1-7-11,-8-1 0 14,0 0-2-14,-7-3-8 16,-1-3 3-16,-12-4-43 15,5-4 26-15,-13-6-120 15,5-4 78-15</inkml:trace>
    </iact:actionData>
  </iact:action>
  <iact:action type="add" startTime="51940">
    <iact:property name="dataType"/>
    <iact:actionData xml:id="d65">
      <inkml:trace xmlns:inkml="http://www.w3.org/2003/InkML" xml:id="stk65" contextRef="#ctx0" brushRef="#br2">21716 8172 204 0,'0'11'77'1,"0"-11"-60"-1,8 17 6 5,-4-13 10 11,4 3-20-15,4-11 11 13,3 4-14-14,5-10 6 15,4-1-9-15,-5-10-2 15,1 7-3-15,-4-10 1 14,3 3-2-13,-7-14 4 14,0 7-3-15,-12-3-1 17,-4 6 0-17,-8 4 5 16,0 4-3-16,-11 10 8 12,7 7-7-12,-4 14-1 14,5 0-2-14,-1 7-4 15,4 3 2-15,0 4 1 16,8 0 0-15,-3 14-9 13,7 3 5-14,3-3-36 15,5-3 22-15,4-8-106 15,8-3 68-15,7-7-65 15,9-4 69-14</inkml:trace>
    </iact:actionData>
  </iact:action>
  <iact:action type="add" startTime="52290">
    <iact:property name="dataType"/>
    <iact:actionData xml:id="d66">
      <inkml:trace xmlns:inkml="http://www.w3.org/2003/InkML" xml:id="stk66" contextRef="#ctx0" brushRef="#br2">22294 7893 216 0,'-20'-7'82'1,"20"7"-64"-1,-15 10 13 2,7-3 3 12,4 4-20-13,-8 6 4 13,4 1-11-14,-4 10 11 16,4-4-10-16,1 4 3 15,3-3-7-15,0-1-2 17,4 0-1-17,0 8-4 13,4-1 2-12,0-6-32 11,7-4 18-12,1-7-93 15,0 0 60-15,4-14-72 16,-1 0 69-16</inkml:trace>
    </iact:actionData>
  </iact:action>
  <iact:action type="add" startTime="52541">
    <iact:property name="dataType"/>
    <iact:actionData xml:id="d67">
      <inkml:trace xmlns:inkml="http://www.w3.org/2003/InkML" xml:id="stk67" contextRef="#ctx0" brushRef="#br2">22384 7484 132 0,'-4'11'52'1,"4"-11"-41"-1,0 17 20 4,0-6 22 12,8-1-29-16,0 15 20 15,0 3-27-15,0 3 14 15,4 0-18-15,-5 4 4 15,5 4-10-15,-4 6-4 15,4 4-2-15,0 21-4 15,3 0 2-15,-3-4-17 16,0-10 10-16,0-4-52 17,0-10 34-16,-9-7-88 15,5-7 64-16</inkml:trace>
    </iact:actionData>
  </iact:action>
  <iact:action type="add" startTime="52796">
    <iact:property name="dataType"/>
    <iact:actionData xml:id="d68">
      <inkml:trace xmlns:inkml="http://www.w3.org/2003/InkML" xml:id="stk68" contextRef="#ctx0" brushRef="#br2">22467 7886 160 0,'-4'7'60'2,"4"-7"-47"-2,12 3 19 6,-4-3 18 11,-1 0-28-17,17-3 9 16,3-1-19-16,9-3 0 9,3 0-7-8,0-7-1 14,-3 4-2-15,-1-4 1 15,-3 7-2-15,-5-3 2 15,1 6-2-15,-9 1 2 15,-3 3-2-15,-4-4 13 16,0 8-8-16,-8-4 19 16,-1 7-13-16,-6 3 2 16,3 7-8-16,-4 8-3 15,0 6-2-15,0 11-1 18,4 7 0-18,0 0 2 9,8-4-1-9,-4-6 8 15,3-8-5-13,5-10 8 12,4-3-8-14,0-8 5 15,3-3-5-15,5-10 5 15,-1-4-6-15,1-14 1 15,0 0-2-15,-9-18-2 15,1 4 1-15,-12-6-4 16,-4 2 2-16,-12-20-23 17,4 10 12-17,-11 7-54 18,7 11 37-18,-8-1-88 9,8 15 65-9,-3 3-65 14,3 7 66-11</inkml:trace>
    </iact:actionData>
  </iact:action>
  <iact:action type="add" startTime="53291">
    <iact:property name="dataType"/>
    <iact:actionData xml:id="d69">
      <inkml:trace xmlns:inkml="http://www.w3.org/2003/InkML" xml:id="stk69" contextRef="#ctx0" brushRef="#br2">23312 7830 184 0,'0'0'68'1,"0"0"-52"-1,8 14 23 5,-8-11 25 11,4 4-35-16,-1 7 15 14,5 4-27-14,0 10 11 15,4 0-17-15,-4 7 4 16,0-7-10-16,-4 0 0 14,3-4-3-13,-7-7 1 14,4-3-2-15,-4-7 2 16,0 0-2-16,0-10 4 16,0-1-3-16,0-10 1 17,0 4-1-17,0-14 1 10,0-1-2-9,0-13 2 13,4 3-2-14,0 0 4 17,8 7-3-17,4-14-3 14,0 7 0-14,-1 4-4 16,5 10 3-16,3 0 1 15,1 10 1-15,11-3-20 14,5 7 11-14,-5 4-113 17,0 6 67-17,1 8-109 16,-1 6 94-16</inkml:trace>
    </iact:actionData>
  </iact:action>
  <iact:action type="add" startTime="54254">
    <iact:property name="dataType"/>
    <iact:actionData xml:id="d70">
      <inkml:trace xmlns:inkml="http://www.w3.org/2003/InkML" xml:id="stk70" contextRef="#ctx0" brushRef="#br2">24369 7215 124 0,'-24'7'49'1,"24"-7"-38"-1,-11 4 28 3,3-4 29 14,8 3-37-17,-8 1 17 16,0 3-30-16,-8 3 8 13,4 8-15-13,-7 10 5 16,3 3-9-16,-7 18 7 16,7 3-8-16,-12 25 3 13,5 0-5-12,3 0-2 13,8-11-1-14,4 11-1 16,8-7 0-16,4 7 0 15,4-4 0-15,8-3 2 15,7-7-1-15,13 3-25 15,-1-7 13-15,8-3-83 15,5-10 52-15,-1-15-92 14,0-6 76-14</inkml:trace>
    </iact:actionData>
  </iact:action>
  <iact:action type="add" startTime="54763">
    <iact:property name="dataType"/>
    <iact:actionData xml:id="d71">
      <inkml:trace xmlns:inkml="http://www.w3.org/2003/InkML" xml:id="stk71" contextRef="#ctx0" brushRef="#br2">24848 7802 152 0,'-7'-7'57'2,"7"7"-44"-2,-8-3 5 3,4 3 10 15,4 3-16-18,-4-3 14 17,0 4-16-17,-4-1 18 10,4 1-16-10,-8-1 9 16,4 4-12-16,-7 0 6 15,7 4-8-15,-8 2 0 15,8 1-4-15,-7 11 0 15,7-1-1-15,-4 8-2 15,4 3 1-15,0 0-1 15,4 0 0-14,4-1 2 14,8-2-1-15,0-4-1 16,4-4 1-15,7-3-12 15,5-3 6-15,3-8-58 9,5-3 35-10,3-14-96 15,5-3 70-13</inkml:trace>
    </iact:actionData>
  </iact:action>
  <iact:action type="add" startTime="55074">
    <iact:property name="dataType"/>
    <iact:actionData xml:id="d72">
      <inkml:trace xmlns:inkml="http://www.w3.org/2003/InkML" xml:id="stk72" contextRef="#ctx0" brushRef="#br2">25175 7746 140 0,'-12'14'55'1,"12"-14"-43"0,-16 14 19-1,12-7 20 11,4 0-28-11,-4 4 18 16,4 3-25-16,0-4 12 12,4 4-17-12,0 0 1 14,0 0-7-14,0 3-1 15,0 4-2-15,0 4-2 15,0 3 1-15,0-4-1 15,3 4 0-15,-3-3 0 15,4-1 0-15,0-7 0 15,0-3 0-14,0-10-3 14,4-1 2-15,-1-13-4 16,5-1 3-16,-4-13-6 17,4 3 5-17,-1-10-3 14,1 3 3-13,-4-11 2 10,0 11 1-10,-4-7 2 14,-1 11-1-15,-3 7 2 15,0 6-2-15,-4 4-1 15,0 7 1-15,0 4 3 15,4 6-2-15,0 7 1 15,4 8-1-15,0 3-2 16,0 3 1-16,3 4-28 16,1-7 15-16,0-3-85 16,4-1 53-15,-4-10-70 12,3 0 64-13</inkml:trace>
    </iact:actionData>
  </iact:action>
  <iact:action type="add" startTime="55588">
    <iact:property name="dataType"/>
    <iact:actionData xml:id="d73">
      <inkml:trace xmlns:inkml="http://www.w3.org/2003/InkML" xml:id="stk73" contextRef="#ctx0" brushRef="#br2">25658 7296 160 0,'8'3'60'0,"-8"-3"-47"1,12 11 17 4,-8-4 14 11,3 7-24-16,1 10 12 14,0 1-19-14,0 13 8 16,0 4-12-16,0 7 0 14,0 0-6-13,-1 3-2 14,1-3 0-15,0 0-1 16,0-4 0-16,-4 1 0 17,4-1 0-17,-4 4-5 12,0 0 3-10,0 0-34 11,-1-7 19-13,1-8-96 15,0-6 63-15,-4-10-55 15,0-1 61-14</inkml:trace>
    </iact:actionData>
  </iact:action>
  <iact:action type="add" startTime="55873">
    <iact:property name="dataType"/>
    <iact:actionData xml:id="d74">
      <inkml:trace xmlns:inkml="http://www.w3.org/2003/InkML" xml:id="stk74" contextRef="#ctx0" brushRef="#br2">25685 7750 168 0,'0'-4'66'0,"0"4"-52"1,12 4 23 4,-4-4 17 11,0 3-29-16,8-3-2 15,-1 0-14-15,5-3-4 14,4 3-3-14,-1-4-41 16,1 4 21-16,-1-3-103 15,1-1 68-15</inkml:trace>
    </iact:actionData>
  </iact:action>
  <iact:action type="add" startTime="56429">
    <iact:property name="dataType"/>
    <iact:actionData xml:id="d75">
      <inkml:trace xmlns:inkml="http://www.w3.org/2003/InkML" xml:id="stk75" contextRef="#ctx0" brushRef="#br2">26440 7788 220 0,'0'-3'82'1,"0"3"-64"-1,4-4 15 5,-4 1 11 13,0 6-26-18,0-3 10 13,4 7-18-12,0 0 2 12,0 4-8-13,0 6 0 16,0 7-2-16,0 11 1 15,-1 0-2-15,-3 7-23 16,0-3 13-16,0-4-66 16,0-4 42-16,0-10-95 12,0-4 72-11</inkml:trace>
    </iact:actionData>
  </iact:action>
  <iact:action type="add" startTime="56685">
    <iact:property name="dataType"/>
    <iact:actionData xml:id="d76">
      <inkml:trace xmlns:inkml="http://www.w3.org/2003/InkML" xml:id="stk76" contextRef="#ctx0" brushRef="#br2">26625 7799 240 0,'-4'7'90'1,"4"-7"-70"-1,16 3 17 4,-13-3 6 13,5 7-25-17,4 4-7 14,4 2-7-14,-4 5-1 16,3 3-2-16,-7 3-1 16,0 4 1-16,-8 7 1 17,4-3-1-17,-4-4 2 10,0-4-2-10,0-7-1 16,0 1 1-16,0-11-4 14,0 0 2-14,0-14-6 16,4 0 4-16,-4-18-10 14,4 5 8-13,0-26-5 13,8 1 6-14,-1-4 0 18,1 10 2-18,0-2 0 14,4 6 0-14,-1 0 6 16,5 10-2-14,-4 4 8 12,3 7-6-13,-3 4 10 11,4 10-8-12,-5 3 3 13,1 8-5-11,0 6 2 11,0 8-3-12,-5-1-6 14,1 4 1-15,-4 4-34 15,0 2 19-15,0 1-69 15,0-3 48-14,-4-8-80 14,0 4 67-15</inkml:trace>
    </iact:actionData>
  </iact:action>
  <iact:action type="add" startTime="57151">
    <iact:property name="dataType"/>
    <iact:actionData xml:id="d77">
      <inkml:trace xmlns:inkml="http://www.w3.org/2003/InkML" xml:id="stk77" contextRef="#ctx0" brushRef="#br2">27171 7261 160 0,'-4'3'60'1,"4"-3"-47"0,8 14 24 1,-4-7 25 14,4 0-34-16,3 11 16 15,5 3-27-15,4 14 4 16,0-1-12-15,-1 12-1 15,5 3-5-16,-5 7 0 12,-3-4-1-12,-8-3 1 14,4-4-2-13,-8 4-12 14,4 0 7-14,-8 0-30 12,0-7 19-12,-4-4-64 14,4-3 44-15,-8-14-83 15,0-7 67-15</inkml:trace>
    </iact:actionData>
  </iact:action>
  <iact:action type="add" startTime="57393">
    <iact:property name="dataType"/>
    <iact:actionData xml:id="d78">
      <inkml:trace xmlns:inkml="http://www.w3.org/2003/InkML" xml:id="stk78" contextRef="#ctx0" brushRef="#br2">27198 7708 188 0,'-3'7'71'0,"3"-7"-55"0,3 7 9 16,-3-4 10-13,8 1-20-3,4-1 3 14,4 1-10-14,7-4-3 15,1 3-3-15,7-6-15 15,1-1 7-15,3-3-19 15,-3 0 14-15,-5-7-4 15,1 7 9-15,-5-3 6 16,-3 6 0-16,-8 4 9 17,0 4-5-17,-9 3 16 13,5 7-11-13,-4 0 14 14,0 0-14-14,0 3 9 15,0 1-10-15,-4 3 4 15,4 3-7-15,0 0-2 17,0 1-2-17,0-1-1 14,4 1 0-14,-1-1 0 15,5 8 0-15,-4-8 0 15,4-3 0-15,0-7 4 16,3-3-2-16,-3-11 1 17,4 0-1-17,0-14-2 12,3 0 1-11,1-21 3 12,4 0-2-11,-5-4-1 12,-3 8 0-14,-8-7-1 15,4 6 0-15,-9 1 0 15,1 10 0-15,-4 0 0 15,0 7 0-15,-4 3 0 15,4 8 0-15,-3 3 0 15,3 3 0-15,-4 1 0 15,8 6 0-14,-4 4 2 15,7 0-1-15,-3 4 4 15,8-1-3-15,0 1-1 8,0 3 0-8,0-1-4 14,3 5 2-15,1-4 3 15,0 3-1-15,-5-6 4 15,5-1-3-15,-4-3-1 15,0-3 0-15,-4-11-1 15,-1 3 0-15,1-6 2 15,0-1-1-15,0-6-3 16,0-4 1-16,0 0-1 17,0 7 0-16,0-4-3 14,-1 8 3-15,-3-8-10 10,0 8 7-10,-4-4-12 16,4 7 10-16,-4-7-5 15,0 7 7-14,0-4-4 13,0 4 5-14,-4-3-29 15,4 6 19-15,-8-3-98 15,4 0 62-14</inkml:trace>
    </iact:actionData>
  </iact:action>
  <iact:action type="add" startTime="58382">
    <iact:property name="dataType"/>
    <iact:actionData xml:id="d79">
      <inkml:trace xmlns:inkml="http://www.w3.org/2003/InkML" xml:id="stk79" contextRef="#ctx0" brushRef="#br2">27611 7624 104 0,'0'-4'41'1,"0"4"-32"-1,4 4 6 4,-4-4 21 12,0 0-21-16,0 3 29 16,0 1-25-15,-4-1 17 15,4 8-21-16,-4 3 12 11,0 0-16-11,-8 7 12 15,5 0-13-15,-5 7 10 15,8 3-11-15,-4 4 2 15,8-4-7-14,4 4-2 15,4 0-1-16,4-3 3 13,3 3-2-12,5-11 12 14,4-3-7-15,3-10 10 15,1-1-10-15,3-13 5 17,0-4-7-17,-3-14 2 16,-1 0-4-16,-3-14 5 12,-4 0-5-12,-12-4 1 14,-4 8-2-13,-12-11-2 13,4 7 1-14,-12-7-1 16,0 7 0-16,-3-3-18 15,3 10 10-15,-4 0-39 15,8 7 27-15,-3 4-66 15,7 10 48-15,-4 7-90 16,4 10 72-16</inkml:trace>
    </iact:actionData>
  </iact:action>
  <iact:action type="add" startTime="59344">
    <iact:property name="dataType"/>
    <iact:actionData xml:id="d80">
      <inkml:trace xmlns:inkml="http://www.w3.org/2003/InkML" xml:id="stk80" contextRef="#ctx0" brushRef="#br2">28488 7086 140 0,'3'-3'55'1,"1"3"-43"-1,4-4 23 3,0 8 7 4,-4-1-5 0,4 4-2 2,0 7-6-2,0 4-1 1,-1 6-16 0,1 14 0-8,0 15-1 9,0 10-4-3,0 17-2 0,0-14-2 17,0 4-3-23,-1-3 3 15,1-8-2-15,-4-7-18 17,0-10 9-17,-4-7-58 16,4-3 36-16,-8-8-97 14,0-3 72-14</inkml:trace>
    </iact:actionData>
  </iact:action>
  <iact:action type="add" startTime="59599">
    <iact:property name="dataType"/>
    <iact:actionData xml:id="d81">
      <inkml:trace xmlns:inkml="http://www.w3.org/2003/InkML" xml:id="stk81" contextRef="#ctx0" brushRef="#br2">28421 7561 116 0,'-4'0'46'2,"4"0"-35"-2,0 4 23 2,0-4 27 15,8 0-33-17,0-4 16 17,3 4-27-17,5-7 9 12,8 4-16-12,7-4-3 15,0 3-4-15,5-6-5 14,-1 3 1-14,1-4 1 16,-5 8 0-16,-3-8 2 14,-1 8-1-13,-7-4-1 13,-5 7 1-14,-3 0 1 16,0 3-1-16,-8 8 8 14,4 3-5-14,-4 10 5 16,0 4-5-15,-4 7 0 15,4 0-2-15,-4 3 1 14,4-3-2-14,-1 0 4 9,1-3-3-10,0-1 1 15,4-3-1-13,0-4-2 12,4-3 1-14,0-7 1 15,-1-3-1-15,5-11 4 15,0 0-3-15,3-14-3 15,5 0 0-15,-4-14 3 15,-1 7-1-15,-11-14-1 16,8 4 1-16,-12-8-1 16,4 11 0-16,-8-3 0 17,0 10 0-17,0 3 0 11,0 8 0-11,0 7-3 15,0 6 2-15,0 4 1 15,8 3 0-15,-1 8 2 15,1 3-1-15,4 0-1 15,0 3 1-15,8 1-1 15,-1-4 0-15,5-4 2 15,-1 1-1-15,-3-8 6 16,4 1-4-16,-5-11 8 16,5 0-7-15,-5-11 5 15,1 4-5-16,-4-17 2 11,-4 3-3-11,-8-18-2 14,-1 8 0-12,-6-15-10 12,3 12 5-14,-8-1-45 15,4 14 27-15,-8 0-78 15,4 10 56-14,-8 4-77 13,9 7 69-14</inkml:trace>
    </iact:actionData>
  </iact:action>
  <iact:action type="add" startTime="60336">
    <iact:property name="dataType"/>
    <iact:actionData xml:id="d82">
      <inkml:trace xmlns:inkml="http://www.w3.org/2003/InkML" xml:id="stk82" contextRef="#ctx0" brushRef="#br2">29553 7509 200 0,'-4'0'77'2,"4"0"-60"-2,-4 10 4 0,0-6 13 16,4 6-21-16,-4 11 19 15,0 4-19-15,-4 3 4 16,8 3-9-15,-8 0-3 15,8-3-3-16,0 0-2 12,4-3 1-12,0-4 5 14,4-4-3-14,0-6 12 16,7-1-8-16,1-10 14 15,8 4-12-15,-5-15 5 15,5 4-9-15,-4-10 0 15,-1 6-3-14,-7-13 1 13,0 6-2-13,-12-13-1 14,-4 6 1-15,-8-10-39 17,0 4 21-17,-7 0-92 16,3 6 61-16,-4 4-87 11,5 11 77-9</inkml:trace>
    </iact:actionData>
  </iact:action>
  <iact:action type="add" startTime="61115">
    <iact:property name="dataType"/>
    <iact:actionData xml:id="d83">
      <inkml:trace xmlns:inkml="http://www.w3.org/2003/InkML" xml:id="stk83" contextRef="#ctx0" brushRef="#br2">30079 7373 192 0,'4'3'71'2,"8"1"-55"-2,8-4 11 2,-9 0 3 5,9 0-7 2,7 0 1-2,13 0-11 4,7 0-3-8,8 0-6 6,-4 0-3-9,0 3 2 7,-8-3-9 0,-3 4-1 2,-9-1-29-2,-7 1-12 1,-13-1-50 8,-3 4-22-10,0-4 60 1</inkml:trace>
    </iact:actionData>
  </iact:action>
  <iact:action type="add" startTime="61338">
    <iact:property name="dataType"/>
    <iact:actionData xml:id="d84">
      <inkml:trace xmlns:inkml="http://www.w3.org/2003/InkML" xml:id="stk84" contextRef="#ctx0" brushRef="#br2">30189 7666 180 0,'-16'14'68'1,"16"-7"-52"0,8-4 19 4,-4 1 7 4,8-1-12-4,4 1-5 5,3-1-10-5,9-3-2 7,7 4-8-9,5-1-3-3,-1-3 1 7,4-3-24 1,-4-1-8-1,-7-3-54 8,-1 7-55-6,-3-3 44-3</inkml:trace>
    </iact:actionData>
  </iact:action>
  <iact:action type="add" startTime="61638">
    <iact:property name="dataType"/>
    <iact:actionData xml:id="d85">
      <inkml:trace xmlns:inkml="http://www.w3.org/2003/InkML" xml:id="stk85" contextRef="#ctx0" brushRef="#br2">30959 7516 188 0,'4'10'71'0,"4"4"-55"0,4 7 9 6,-4-10-1 4,4 3-6-5,-1 3 2 4,5 4-5-3,-4 0 1 5,8 3-9-6,-5 4 0-5,-3 4 0 7,-4 3-1 1,4 7-1-2,0 6 1 3,-1 12 1-2,-7 3-1 1,8 0 1-2,-4-11-6 5,0-3-1-6,-8-7 0 7,8-11 2-9,-4-6 1 4,-4-4 1 1,0-11-2 0,0-3 1 0,0-14-9-1,0-10-1 2,0-11-1-3,-4-11 0 4,-4-6 2-5,8-8 4 3,-8-6 1-1,0-4 1 0,-4-10-3 1,4-11 2-1,5 0-1 2,-1 7 0-3,4 11 2 4,4 10 0-5,-1 11-3 7,5 6 2-9,0 8-6 5,0 7 0-1,4 6 12 1,0 4 6 1,3 0-1-3,-3 7 0 3,16 4-2-3,-5 3 2 5,1 3-3-6,-5 15-2 2,9 6 0 0,-8 7 1 0,-9 8 3 1,-3 10 5-1,-8 0-6 2,-4 0 0-3,-7-4-4 4,-1-3-3-4,-4-4 2 5,0-6 0-7,1-4-4 3,-5-7 1 1,8-7-24-1,-4-7-12 2,1-11-41-3,3-6-18 3,0-8-12 8</inkml:trace>
    </iact:actionData>
  </iact:action>
  <iact:action type="add" startTime="62254">
    <iact:property name="dataType"/>
    <iact:actionData xml:id="d86">
      <inkml:trace xmlns:inkml="http://www.w3.org/2003/InkML" xml:id="stk86" contextRef="#ctx0" brushRef="#br2">31470 7345 176 0,'-4'10'66'0,"8"1"-52"0,8 6 28 6,-4-6 9 2,0 6-23-1,0 4-10 3,4 7-9-5,-5 3-2 7,5 4-4-8,0 0-2-4,-8-3 2 6,-4-5-22 2,0-2-9-1,-4-4-33 1,0-11-13-1</inkml:trace>
    </iact:actionData>
  </iact:action>
  <iact:action type="add" startTime="62600">
    <iact:property name="dataType"/>
    <iact:actionData xml:id="d87">
      <inkml:trace xmlns:inkml="http://www.w3.org/2003/InkML" xml:id="stk87" contextRef="#ctx0" brushRef="#br2">31824 7586 200 0,'8'10'77'1,"4"-10"-60"-1,0-10 8 5,-9 3 2 2,9-4-7 0,0-6-2 1,0-4-8-1,-8-7-4 0,8 0-3 3,-5 0 0-10,-3 7 2 5,-4 3 0 6,-4 8 2-7,-3 3-2 5,-5 7 2-2,-4 10-4 0,0 8-2 1,1 6 2-1,-5 4 2 1,8 7 0-1,-4 4 2 3,12-4-4-3,-3 0 0 4,7-4-3-9,7-3-1 5,-3-4 1 2,12-6 0-2,-4-4-20 2,4-4-7-2,-5-6-26 1,9-4-11-2,0-7-35 9</inkml:trace>
    </iact:actionData>
  </iact:action>
  <iact:action type="add" startTime="62929">
    <iact:property name="dataType"/>
    <iact:actionData xml:id="d88">
      <inkml:trace xmlns:inkml="http://www.w3.org/2003/InkML" xml:id="stk88" contextRef="#ctx0" brushRef="#br2">32150 7296 176 0,'-23'0'66'0,"23"3"-52"0,-8 8 14 8,8-4 5-3,-4 3-2 5,0 4 2-4,0 11-5 4,-4 3-3-5,4 6-13 10,-4 5-5-15,1-1-1 0,-1 1-5 7,8-4-3 1,8-4-2-1,-1-3 3 1,1-4 0 0,4-3 3 1,4 0-17-3,-1-7-4 4,1-3-37-6,12-4-14 3,3-7-30 8</inkml:trace>
    </iact:actionData>
  </iact:action>
  <iact:action type="add" startTime="63214">
    <iact:property name="dataType"/>
    <iact:actionData xml:id="d89">
      <inkml:trace xmlns:inkml="http://www.w3.org/2003/InkML" xml:id="stk89" contextRef="#ctx0" brushRef="#br2">32394 7474 116 0,'12'-7'46'2,"-4"0"-35"-2,7 0 18 4,-11 3 9 4,12-3-15 0,-4 0-4-1,0-3-6 2,-1-4 1-3,-7 0-7 4,8-3 2-9,-12 3 2 3,8 0 2 8,-8 0 3-9,-8 3-3 4,4 8 2 2,-4 3-4-2,-7 7-1 1,3 3-4-2,4 15 1 4,-4 3 0-4,0 3 3 4,4 7-5-4,1-3-1 3,-1 4 0-4,8-4 0 2,8-4-2 2,-5-7 1-2,1 1-2 1,8-8-1-1,4-3-21 3,-4-10-11-4,11-8-37 4,1-13-16-6,3-8-8 10</inkml:trace>
    </iact:actionData>
  </iact:action>
  <iact:action type="add" startTime="63545">
    <iact:property name="dataType"/>
    <iact:actionData xml:id="d90">
      <inkml:trace xmlns:inkml="http://www.w3.org/2003/InkML" xml:id="stk90" contextRef="#ctx0" brushRef="#br2">32822 7222 184 0,'-27'7'68'2,"15"0"-52"-2,4 4 12 4,0-1 3 3,-4 1-5 3,9 3 2-5,-9 0-12 7,8 3-2-9,-4 1-8 5,-4 3-4-8,12-7 1 8,-4 0-2-1,4-4-1 1,4-3-6-1,4 0-1 1,8-4-2-1,-1 1 3 3,5-4 4-5,0 7 1 3,7 0 1-1,-7 3 0 0,0 4 6 2,-9 4 6-3,5 6 7 3,-8 8 3-1,-4 6-3 0,-8-3 1-2,-4 0-7 5,-8-7-3-7,5-4-5 4,-5-3-2-1,-8-7-6 0,9-3-2 1,-9-4-36 0,8-7-13 1,-3-7-60 7,-1-11-40-11,8-20 65 3</inkml:trace>
    </iact:actionData>
  </iact:action>
  <iact:action type="add" startTime="63980">
    <iact:property name="dataType"/>
    <iact:actionData xml:id="d91">
      <inkml:trace xmlns:inkml="http://www.w3.org/2003/InkML" xml:id="stk91" contextRef="#ctx0" brushRef="#br2">32862 6657 144 0,'23'-4'55'1,"-19"8"-43"-1,24-4 25 6,-17 3 9 0,1 1-10 3,4-1-1-2,-4 4-5 2,11 4-1-3,-7 3-16 5,8 3 1-11,-5 7 2 4,13 15-2 4,-5 3 0-2,5 10-2 2,-5 1 0-1,8-1 0 1,-3 0 2 1,-5 4-3-3,1 7 1 4,-1 14-1-3,-7 10 1 4,-12 7-2-8,0-13 1 3,-16-4-2 3,0-8 2-2,0-16-4 1,-23 20 1-1,-5 1-5 3,5-5 0-5,-4-2-3 7,7-18-1-9,-3-11-32 5,-5-14-15-2,9-10-58 2,-13-3-24 0,-3-18 4 9</inkml:trace>
    </iact:actionData>
  </iact:action>
  <iact:action type="add" startTime="68290">
    <iact:property name="dataType"/>
    <iact:actionData xml:id="d92">
      <inkml:trace xmlns:inkml="http://www.w3.org/2003/InkML" xml:id="stk92" contextRef="#ctx0" brushRef="#br3">6547 10107 108 0,'-4'0'41'2,"4"0"-32"-2,4 3 15 3,-4-3 16 13,0 0-22-16,0 0 15 15,3 7-19-15,1 0 8 15,0 0-13-15,0 0 11 15,0 4-12-15,4 3 9 15,0 0-9-15,0 3 4 14,0 4-7-14,3 14 4 17,1 0-5-17,4 10-2 16,0 4-1-16,-1 0-4 15,5 0 2-15,-4 3 3 16,-1-6-1-16,-3 6 2 12,0-6-2-10,-8 2-1 12,4-6 1-14,-8-3-4 15,4-8 2-15,-4-6-4 14,0-4 3-13,0-7 5 13,0-1-1-14,0-6 4 15,0 4-4-15,0-8-5 16,0 1 1-15,0-4-1 14,4 0 1-15,0-7 4 19,0 3-1-19,-1-13-1 9,1 0 1-8,-4-15 1 13,4 4-1-13,-8-17-1 13,4 6 1-14,-7-17-1 16,3 11 0-16,-12-14-3 14,4 6 2-14,-11-9 3 16,7 13-1-16,-8-14 2 15,5 17-2-15,-1 1-3 17,8 14 1-17,-4 3-1 15,9 7 0-15,-9-4 0 16,8 8 0-16,0 3 2 12,4 10 0-12,0 1-3 14,4 3 2-14,-4 0 1 15,4 7 0-14,0 3 0 13,4 4 0-14,0 4-3 16,4 6 2-16,4 15 1 14,0-1 0-13,3 14 2 13,1-3-1-13,4 11 2 14,-1-12-2-15,1-2-1 15,0-8 1-14,-5 1-1 15,5-4 0-15,-4 10 2 11,3 0-1-12,-7-3 2 14,0-3-2-12,-4 6 2 12,4 1-2-14,-8-12-3 14,3-6 1-14,-7-7-1 15,0-7 0-15,-4-17 0 15,1-4 0-15,-9-21-3 16,4 7 3-16,-8-17-6 16,8 3 5-16,-15-35-5 16,3 3 4-16,-3-16 0 17,3 13 2-17,0-11 0 12,4 15 0-12,5-4 2 13,3 18 0-11,0 3 0 12,4 14 0-14,-4 4 0 15,8 13 0-15,-4 1 2 15,4 6-1-15,-4 4 2 15,8 4-2-15,-4-1 2 14,0 8-2-13,0 6 2 14,4 8-2-15,0 17 2 16,4 3-2-16,4 18-1 16,0 0 1-15,3 10 1 12,1-10-1-12,0 3-3 11,-1-3 1-12,-3-3-30 16,4-8 17-16,-4-7-98 15,0-3 62-15</inkml:trace>
    </iact:actionData>
  </iact:action>
  <iact:action type="add" startTime="69536">
    <iact:property name="dataType"/>
    <iact:actionData xml:id="d93">
      <inkml:trace xmlns:inkml="http://www.w3.org/2003/InkML" xml:id="stk93" contextRef="#ctx0" brushRef="#br3">7116 10187 132 0,'-7'0'52'2,"7"0"-41"-2,0-3 13 3,0-1 13 13,3 8-20-16,-3-8 13 17,4 4-17-17,0-7 10 12,4 4-13-12,0-8 2 16,0 4-8-16,4-7 0 17,-1 4-2-17,1-4 1 17,4 7-2-17,0-7-1 15,3 3 1-15,-7 4-1 10,4 4 0-10,-4 3 8 15,-1 7-4-15,-3 3 12 15,4 4-9-14,-8 4-1 14,0 3-4-15,-4 3 1 14,0 4-2-14,-8 7 2 15,4 0-2-14,-4-11-3 14,8-3 1-15,-4-7-12 16,0-3 6-15,-7-4-9 15,7 3 8-16,0-10-4 16,4 0 7-16,0-3-2 10,4-1 4-10,0-3 2 16,3 4 1-15,5-8-3 13,0 8 2-14,4-8 1 15,0 8 0-15,7-8 0 15,-3 8 0-15,3-1 2 15,1 4-1-14,-1 4 8 14,5 6-5-15,-4 4 16 16,-5 4-11-16,-3 3 11 15,-4 7-11-14,-8 3 4 16,4 1-8-17,-16-5 2 10,4-2-4-10,-16 6 0 15,4-3-1-15,-3-10 1 16,3-4-2-16,-8-7-5 15,9 0 2-15,-13-7-30 14,9 3 18-13,-17-6-78 13,5 3 51-14,3-7-79 16,12 3 69-16</inkml:trace>
    </iact:actionData>
  </iact:action>
  <iact:action type="add" startTime="70256">
    <iact:property name="dataType"/>
    <iact:actionData xml:id="d94">
      <inkml:trace xmlns:inkml="http://www.w3.org/2003/InkML" xml:id="stk94" contextRef="#ctx0" brushRef="#br3">7722 9663 124 0,'-8'-7'46'1,"8"7"-35"-1,-8 4 25 6,4-4 24 8,4 7-32-14,-8 0 15 15,4 7-26-15,-8 0 11 15,4 0-17-15,-7-4 4 15,7 4-10-15,-12 0 0 15,5 7-3-15,-9-7-2 15,8 0 1-15,-7 0 1 16,3 3-1-16,0-3 2 16,9 0-2-16,-5-3-3 17,8 3 1-17,-4-4-1 11,4 1 0-11,-3-4 0 15,3 3 0-15,0-6 2 15,4 3 0-14,0-4 2 15,4 4-1-15,-4-3-1 12,8 3 1-13,-4 0-4 15,4 0 2-15,-4 0 1 15,4 3 0-15,0-3 0 16,0 4 0-16,0-4 0 16,0 3 0-16,-1 0 0 17,1 1 0-17,0 3-3 12,0 0 2-12,0-4-4 13,0-3 3-13,-4-7-6 16,0 0 5-16,0-3-10 14,8-1 8-13,0-3-3 13,0 0 5-14,0-3 0 16,3 6 1-16,1-6 2 15,8 3 0-15,7-10 0 15,1 3 0-15,-1-7-3 17,1 7 2-17,-1-7-1 16,1 7 0-16,-1-4 2 14,-3 8 0-14,0 3 6 12,-5 3-3-12,1 8 12 16,-1 3-8-16,-3 3 12 15,4 8-11-15,-4 3 12 15,-1 0-12-15,-3 10 7 15,4 0-8-15,-12 1 4 15,4-1-6-15,-12-3 4 15,4 0-5-15,-8-7 0 17,0 0-2-17,-8-3 1 16,8-4-2-16,-11-4-16 13,7 0 8-13,-12-3-48 13,9 0 31-11,-5 0-113 12,4 0 76-14</inkml:trace>
    </iact:actionData>
  </iact:action>
  <iact:action type="add" startTime="71277">
    <iact:property name="dataType"/>
    <iact:actionData xml:id="d95">
      <inkml:trace xmlns:inkml="http://www.w3.org/2003/InkML" xml:id="stk95" contextRef="#ctx0" brushRef="#br3">8453 9597 96 0,'3'-7'38'1,"-3"7"-29"-1,12-14 19 4,-8 7 24 15,4 4-28-19,-4-8 20 12,4 1-27-11,4-15 9 13,3 1-15-14,-3-11 5 15,4 3-9-15,0-13 4 16,3 7-6-16,-3-15 11 15,0 11-9-15,-5-7 10 15,1 4-10-15,-8-7 7 15,4 10-7-15,-12-35-2 16,4 7-3-16,-16-17 3 15,5 13-3-14,-13-2-1 15,8 16 0-16,-11-10-1 13,3 18 0-13,-19-32 2 13,8 14-1-13,-13 7-1 16,9 15 1-14,-12-5-1 10,8 15 0-11,-12-8 0 15,8 8 0-16,-4 0 0 14,7 6 0-14,-11 1 0 15,8 3 0-15,-8 10 0 15,8 8 0-15,-32-1 2 16,9 8-1-16,-5 6 2 16,12 8-2-16,4 3-3 17,16 3 1-17,-4 8 1 10,11-4 0-10,-11 7 0 15,4 0 0-13,-4-1 0 12,11 5 0-14,-15-1-3 15,8 4 2-15,-8 0-1 15,8 0 0-15,7-10 2 15,9-1 0-15,-12-3 2 15,11 0-1-15,5-11-3 16,11 1 1-16,0-8-6 17,4 1 4-17,0-8-8 16,4 4 7-16,0-10-10 11,4-1 9-11,-4-6-3 15,8 6 5-15,-4-10-2 15,4 1 2-15,-4-15-2 15,4 3 2-14,-4-6 0 13,0 6 1-14,0-6 0 15,0 10 0-15,-4-10 2 15,4 10 0-15,-4 3 2 16,0 11-1-16,-3 7 2 16,7 7-2-16,-8 4 2 17,8 3-2-17,-4 10 4 11,0 1-3-11,-8 10 1 15,8 0-1-15,-4 3-2 15,4 0 1-15,-7 4-1 15,7 0 0-15,-4 4 0 15,4-4 0-15,0-8 0 15,4-2 0-15,0-8-3 15,8 1 2-15,4-11-1 16,3 0 0-16,13-7 4 15,7 3-1-14,4-6-12 16,5 3 7-17,7-7-65 12,-4 0 38-12,-4 0-86 13,-7 3 66-11</inkml:trace>
    </iact:actionData>
  </iact:action>
  <iact:action type="add" startTime="72509">
    <iact:property name="dataType"/>
    <iact:actionData xml:id="d96">
      <inkml:trace xmlns:inkml="http://www.w3.org/2003/InkML" xml:id="stk96" contextRef="#ctx0" brushRef="#br3">5666 8850 120 0,'8'-14'46'2,"-8"14"-35"-2,8 3 14 7,-4-3 21 5,4 7-25-12,4 0 17 14,7 7-23-14,1 0 10 16,3 4-15-16,1 6 6 15,3 0-9-15,5 18 2 14,3 0-5-14,-7 0-2 16,-1 0-1-16,1 3-1 15,-1 4 0-15,5 0 2 14,-1-3-1-13,5 6 2 15,-5-3-2-16,-3-7 2 18,-1-7-2-18,-7-4 2 13,-1 1-2-13,-3-11-1 12,-4 0 1-12,-12-18-1 16,4-3 0-16,-12-14-9 15,4 0 5-15,-12-21-14 14,1 0 10-14,-9-17-7 16,4 3 9-16,-11-14-2 15,-1 7 5-15,-27-28 0 15,4 11 1-15,-3 7 0 16,14 17 0-15,1 7 2 15,16 17 0-16,3 8 4 13,12 10-2-13,8 4 6 13,8 10-5-13,8 3 10 16,4 4-7-16,3 7 8 15,1 3-8-15,4 11-1 14,3 4-3-13,5 13 1 14,3 7-2-15,0 4-1 15,5-3 1-15,11 23-1 15,-4-6 0-15,-8-14 2 16,-7-10-1-16,-5-12 2 18,-3-9-2-18,-9-11 2 16,1-4-2-16,-4-17-7 9,-8 0 3-7,-16-21-16 12,4 0 10-14,-15-24-11 15,3 0 11-15,-8-18-2 15,5 10 7-15,-9-9 2 15,5 9 2-15,-1 1 0 15,9 10 0-15,-5-7-3 15,8 11 2-15,5 13 1 16,7 11 0-16,0 7 2 17,8 11-1-17,4 6-1 16,3 8 1-15,5 10-1 9,4 6 0-9,3 5-5 13,5 3 3-14,7 14-47 15,4-1 26-15,-3-6-74 15,-5-7 55-15</inkml:trace>
    </iact:actionData>
  </iact:action>
  <iact:action type="add" startTime="73560">
    <iact:property name="dataType"/>
    <iact:actionData xml:id="d97">
      <inkml:trace xmlns:inkml="http://www.w3.org/2003/InkML" xml:id="stk97" contextRef="#ctx0" brushRef="#br3">6138 8920 152 0,'4'-11'57'1,"-4"11"-44"-1,8-10 14 3,-4 6 9 14,-1 4-20-17,5-3-1 14,0-1-10-14,0 1 4 15,8-1-6-14,7-6 6 14,1 6-6-15,-1-3 1 15,5 7-2-15,0-3 1 15,-1 3-2-15,-3 0 8 14,-1 7-5-14,-7 0 8 16,-4 3-8-16,-4 8 3 17,3-1-4-17,-7 4 0 15,0 3-1-15,-8 1 1 17,4 3-2-16,-8-7-1 8,4 0 1-9,-3-7-1 16,-1 0 0-16,-4-7-5 15,8 3 3-13,0-10-6 12,4 0 5-14,4-7-3 14,4 4 3-14,4-8-2 14,-1 8 2-13,1-8 0 13,4 8 1-14,4-8 2 16,-1 8 0-16,-3-8 0 16,4 8 0-16,-5-1 2 17,5 4-1-15,-4 0 8 8,3 7-5-10,-7 4 14 14,0 3-10-13,0 7 14 14,0 0-13-15,-9 3 7 15,5 4-9-15,-8 7 0 14,4-7-4-14,-8-4 0 17,4-3-1-17,-8-3 1 14,5 3-2-14,-9-4-1 15,0 1 1-15,-8-11-23 17,5 0 12-17,-13-11-45 18,5 1 31-18,-13-8-99 12,5 4 69-12</inkml:trace>
    </iact:actionData>
  </iact:action>
  <iact:action type="add" startTime="74326">
    <iact:property name="dataType"/>
    <iact:actionData xml:id="d98">
      <inkml:trace xmlns:inkml="http://www.w3.org/2003/InkML" xml:id="stk98" contextRef="#ctx0" brushRef="#br3">6849 8546 140 0,'-12'7'55'1,"12"-7"-43"-1,-4 17 14 8,0-13 15 3,8-1-23-11,-4 1 15 14,0-1-19-13,0-3 12 14,0 4-15-15,-4-4 10 15,4 3-12-15,-11 4 2 16,3 4-7-16,-8 3 2 16,4 3-3-16,-3 1 3 13,3 3-4-12,-8-7-1 12,8 3 0-13,-3-7-1 17,3 4 0-17,0-10 0 17,4 3 0-17,0-4 0 12,8 4 0-12,-4 0 0 14,0 0 0-14,-3 4 0 16,3 3 0-16,0-4 0 16,4 4 0-16,-4-7-3 14,8 4 2-14,-4-4 1 15,4 0 0-15,-4 3 0 16,4 1 0-16,0-4-3 14,-1 0 2-14,1 0 1 17,0 0 0-17,0 0 0 15,0 0 0-14,0-4 0 16,4 4 0-17,-8-7 2 9,4 4-1-8,-4-4-3 14,0 0 1-13,0 0-6 13,4 0 4-15,0-4-3 14,0 4 3-14,0-7-2 16,4 4 2-16,-5-8 2 13,5 4 1-13,0-7-3 16,4 7 2-16,0-10 1 16,3 6 0-16,-3 1-3 16,4 3 2-16,0-4 1 17,-1 8 0-17,13-11 0 10,3 7 0-10,1 0 6 15,-1 7-3-15,1 3 10 16,-5 4-7-16,-3 4 8 15,-5-1-8-15,-3 4 12 14,0 4-10-14,-8-1 9 15,4 4-9-15,-9-3 4 16,5 3-7-16,-8-4 4 15,4 4-5-15,-8-7 0 16,4 3-2-15,-15-3 1 16,3 4-2-17,-12-8-1 10,8 1 1-9,-11-8-19 14,3 4 10-15,-11-7-63 15,4 4 40-15,-1-8-117 15,12 4 83-15</inkml:trace>
    </iact:actionData>
  </iact:action>
  <iact:action type="add" startTime="79475">
    <iact:property name="dataType"/>
    <iact:actionData xml:id="d99">
      <inkml:trace xmlns:inkml="http://www.w3.org/2003/InkML" xml:id="stk99" contextRef="#ctx0" brushRef="#br2">14061 9346 172 0,'-12'0'66'1,"4"21"-52"0,-4-8 8 1,8-2-1 6,-4-1-2 0,1 4 1-1,-1 0 0 1,-4 4 2 0,0-1-12 0,0 4-6-8,4 0 0 8,1 4-3-1,-1 3 2 2,0 3-2-4,4 0-1 3,4 1-2-1,4-4 1 1,4-4-1-1,7-6 0 1,5-8 2 0,4-3 2-2,7-10 3 3,4-8 4-3,1-3-2 6,-1-10 1-7,1-1-3 6,-5-3 2-6,-7-3-2 3,-9 0 0-1,-3 3 1-1,-12-11 3 2,-12 8-4-2,-11 3-3 5,-5 7 1-7,-3 3 0 8,-1 4-8-9,1 7-2 5,-1 4-18-1,5 6-7 1,3 8-12 0,5 3-5-1,3 3-48 8</inkml:trace>
    </iact:actionData>
  </iact:action>
  <iact:action type="add" startTime="79953">
    <iact:property name="dataType"/>
    <iact:actionData xml:id="d100">
      <inkml:trace xmlns:inkml="http://www.w3.org/2003/InkML" xml:id="stk100" contextRef="#ctx0" brushRef="#br2">14654 8972 140 0,'-24'-11'55'1,"13"8"-43"-1,-9-1 19 6,16 4 7 4,-4 4-12-5,0-1-3 3,1 1-4-1,-1 3-1 3,0 3-9-4,-4 8 8-6,0 10 3 11,0 14-6-8,1 7-1 5,3 17-5 0,0-3 0-2,0 0-5 2,0-1-2 0,4-2 0 0,0-4-1-1,4-4 0 3,0-3 0-4,4-11-5 4,0-3-1-6,-4-10-30 3,4-15-76 17,-4-10-28-18,4-7 47 4</inkml:trace>
    </iact:actionData>
  </iact:action>
  <iact:action type="add" startTime="80226">
    <iact:property name="dataType"/>
    <iact:actionData xml:id="d101">
      <inkml:trace xmlns:inkml="http://www.w3.org/2003/InkML" xml:id="stk101" contextRef="#ctx0" brushRef="#br2">14430 9363 124 0,'-4'-10'49'0,"8"6"-38"0,0 8 21 2,0 3 7-2,4-4-4 15,0 1 0-14,7-1-12 3,5 4-1 2,4-4-13 0,7-3-3-6,4 0 0 8,13 4-23-1,3-4-10 2,8 0-75 7</inkml:trace>
    </iact:actionData>
  </iact:action>
  <iact:action type="add" startTime="81996">
    <iact:property name="dataType"/>
    <iact:actionData xml:id="d102">
      <inkml:trace xmlns:inkml="http://www.w3.org/2003/InkML" xml:id="stk102" contextRef="#ctx0" brushRef="#br2">15798 9063 156 0,'4'-11'60'1,"0"11"-47"-1,-1 0 19 4,-3 0 5 4,0 0-4 0,0 0 3 0,0 0-9 0,0 11-2-2,-3 3-14 5,-5 3 0-11,-4 4 2 4,-4 7-3 8,-4 10 0-9,-3 1-4 5,-1 6 1-1,-3 1-4 1,-5-4-2 1,-3-4 0-4,-4-3 1 7,-5-4-1-8,1-6 2 8,0-1-2-8,4 1-1 4,3-4-2-1,9-4 1 0,3 1-1 1,5-5 0-1,3-2 2 1,8-4 2-1,4-4-3 2,4-3-2-3,8 0 2 5,4-3 2-7,3-1-2 3,13 1-2 1,7-1 2-1,5-3 0 2,-1 4-2-3,4-4 2 4,0 0 1-4,5 0 2 4,-1 4-1-6,8-1-1 5,-4 4-2-3,4 4 1 1,0-1 1 2,0 1 0-2,-4-1 0 2,-4 4 0-2,-8-4-3 2,-3 1 2-4,-5-4-4 6,-7 0 1-8,-5 0-20 5,-7 0-7 0,-4 0-37-1,-8-4-16 1</inkml:trace>
    </iact:actionData>
  </iact:action>
  <iact:action type="add" startTime="82626">
    <iact:property name="dataType"/>
    <iact:actionData xml:id="d103">
      <inkml:trace xmlns:inkml="http://www.w3.org/2003/InkML" xml:id="stk103" contextRef="#ctx0" brushRef="#br2">15530 9167 160 0,'4'4'60'1,"0"3"-47"-1,0 0 13 5,0-4 0 3,4 1 1 1,0 6 1-3,0 1-2 4,4 3-1-5,-1 0-14 3,5 3 2-8,4 4 1 7,3 7-5 0,-3 0-3 2,0 0-1-3,-1 3-1 3,1 1 0-3,-4-1 0 5,-1 8-2-7,-3 3 1 5,-4 7-2-2,0 3 2 2,-4-3-4-2,-4 0 0-1,0-4 3 3,-4-10 1-2,0-7-32 1,0-7-13-2,-4-4-80 10</inkml:trace>
    </iact:actionData>
  </iact:action>
  <iact:action type="add" startTime="83183">
    <iact:property name="dataType"/>
    <iact:actionData xml:id="d104">
      <inkml:trace xmlns:inkml="http://www.w3.org/2003/InkML" xml:id="stk104" contextRef="#ctx0" brushRef="#br2">16544 9077 140 0,'0'-4'52'1,"0"4"-41"0,4 0 13 2,-4 0 2 9,0 0 3-9,4 7 5 4,0 0-4 1,4 0 2-1,-4 4-18 1,4 6 5-7,0 4 2 5,0 7-7 3,-5 3-1-3,1 8-7 4,-4 3-2-5,4 0 0 7,-4 3 0-8,-4 0-5 2,0 1 1 2,1-1-2 1,3 4 0-1,0 0 4-2,3-7 1 4,9 0-1-5,4-11-2 6,0-3-2-7,3-7 1 4,9-3-1 0,-5-8 0-1,5-3 4 1,3-7 3-1,1-3-2 2,3-4-2-3,1 0 0 3,-1 0-1-3,0-4 2 2,-3 4 1-1,-1 0-19-1,-7 4-7 4,-5-1-30-4,-3 4-14 3</inkml:trace>
    </iact:actionData>
  </iact:action>
  <iact:action type="add" startTime="83692">
    <iact:property name="dataType"/>
    <iact:actionData xml:id="d105">
      <inkml:trace xmlns:inkml="http://www.w3.org/2003/InkML" xml:id="stk105" contextRef="#ctx0" brushRef="#br2">17212 9094 140 0,'4'-7'55'1,"0"11"-43"0,0-1 10 4,-4-3 1 2,8 4 2 2,0-1 2-3,-4 1-8 5,4 3-1-8,0 3-11 6,-4 1 9-9,-1 3 4 7,1 6-6 1,0 1-1 1,4 7-3-2,-4 4-1 1,0 10-3-3,0-4-1 6,0 1-3-7,0-1-2 5,4 4 1-2,-4-4 1 1,0 4-3-1,3-3 0 0,-3-1 1 2,0 0 0-3,4-3 2 3,-4-7 1-3,0-7-4 5,0-3-1-7,4-8-8 3,0-6-4 1,0-8-3 0,-1-6 0 0,1-4 7-1,0-4 5 3,0-3 2-5,0 0 1 6,0 4 0-7,3 3 0 4,1 0 2 0,0 3 0-2,4 4 2 3,-1 4 1-2,5-1 7 1,0 4 6-1,3 4-4 2,1-1-2-3,0 4-1 5,-1 7-1-8,-3 0-4 5,-5 4-3 0,-3-1-11-2,-4-3-6 4,-4 0-28-4,-4-7-9 4,-8-3-47 5</inkml:trace>
    </iact:actionData>
  </iact:action>
  <iact:action type="add" startTime="84209">
    <iact:property name="dataType"/>
    <iact:actionData xml:id="d106">
      <inkml:trace xmlns:inkml="http://www.w3.org/2003/InkML" xml:id="stk106" contextRef="#ctx0" brushRef="#br2">17374 9573 204 0,'-8'-7'77'1,"12"-4"-60"-1,-4 4 10 0,0 0 1 8,4-3-5-2,3-8-2 4,1-10-3-6,4-7-1 8,4-7-9-8,3 1-7-4,1 2-2 7,0 4 1 1,-5 7 0-1,1 4-18 1,0 6-8-1,-4 1-33 1,-1 3-12-1,5 3-20 8</inkml:trace>
    </iact:actionData>
  </iact:action>
  <iact:action type="add" startTime="84549">
    <iact:property name="dataType"/>
    <iact:actionData xml:id="d107">
      <inkml:trace xmlns:inkml="http://www.w3.org/2003/InkML" xml:id="stk107" contextRef="#ctx0" brushRef="#br2">18014 9080 168 0,'-4'-3'66'1,"4"3"-52"-1,4 0 21 4,-4 0 5 9,4 7-9-11,0 0-1 6,0 3-6-1,0 8-3 1,0 6-11 0,0 11 2-8,0 3 4 7,0 8-6 2,0 3-1-3,-1-4-7 4,1 4-2-6,-4 3 0 5,0 4 2-2,4 4-1 0,0-1-1 1,0-3 1 0,0-11 1 0,-4 1-1-2,0-18-1 5,4-11 1-6,0-7 1 6,-4-10-1-8,4-10 2 5,0-11-9 0,0-14-3-1,0-3 2 1,0-4 2-1,-4-7-2 2,0-14 2-3,-4-10 3 5,-4-4 3-7,0 4-2 3,0 6-2 0,4 11 2 1,0 11 2 2,0 7-2-4,4 10-2 2,0 7 2-1,0 7 2 3,0 3 0-5,0 4-1 7,0 4-2-9,0 3 1 4,8 3 3 1,0 8 3-1,4 6 0 1,0 4 0-1,3 7-3 2,5 7 1-3,4 0-2 4,3 3 2-4,1 1-2 5,3-4-1-8,0 0 1 4,1-8 1 3,3-6-1-4,-7-3-1 3,3-11-2 7,-3-11 4-11,-1-3 0 3,1-14-3-1,-5-7 1 1,1-10 0-1,-4-7 2 0,-1-4-1 2,1 0 2-2,-4 4-2 1,-1 6-1-2,-3 8 1 4,0 6-1-4,0 8-3 6,-1 3 2-9,1 3-1 3,-4 8 0 4,0 3 4-4,0 7 3 2,0 3 2-1,0 8 1 2,-1 10 4-3,1 14 3 5,0 13-4-7,0 5-1 6,0 3-4-4,-4 0-1 0,0-1-3 2,0 8 1 0,0 4-4 0,3-1-2-1,-3-7-1 2,4-6 3-3,-4-8 2 6,0-14 4-10,-4-10-40 5,0-14-15 2,0-7-97 7</inkml:trace>
    </iact:actionData>
  </iact:action>
  <iact:action type="add" startTime="89189">
    <iact:property name="dataType"/>
    <iact:actionData xml:id="d108">
      <inkml:trace xmlns:inkml="http://www.w3.org/2003/InkML" xml:id="stk108" contextRef="#ctx0" brushRef="#br2">19783 9419 136 0,'-12'-4'52'1,"8"-3"-41"-1,-4 7 20 2,4 0 7 6,-4 4-10 0,0 3-1 0,-3 0-10-1,-5 0-2 3,-4 3-9-4,1 1-2-6,-5-1 2 11,0 1-3-8,1-1-2 5,7 1-3-1,4 3-1 0,4 0 4 1,8 0 1 0,8 0-3 0,8-4-1-1,8 1-8 2,3-4-2-3,5-4-2 4,3 1-1-4,8-1 8 1,4 4 3 0,-3 3 4 0,-9 8 0 2,-4 6 2-3,-7 4 3 4,-8 7 9-5,-8 0 5 6,-8 0 2-7,-8-4-1 5,-8-3-8-3,-4-7-5 1,-3 0-4 1,-1-3-3 0,-3-8-4 0,-1-3 0-1,-3-7-14 3,3-3-5-5,5-1-15 6,3-3-6-7,0-3-45 11</inkml:trace>
    </iact:actionData>
  </iact:action>
  <iact:action type="add" startTime="89652">
    <iact:property name="dataType"/>
    <iact:actionData xml:id="d109">
      <inkml:trace xmlns:inkml="http://www.w3.org/2003/InkML" xml:id="stk109" contextRef="#ctx0" brushRef="#br2">20258 9482 160 0,'-4'0'60'0,"4"3"-47"1,-4-3 2 4,4 7-2 4,0 0-9-3,-4 0-2 2,0 4-6-1,-3-1 0 3,-1 4 2-4,0 0 3-6,0 4 2 11,0 6-1-8,4 7-2 4,4 4-2 1,8 0 1-1,4 4 1 1,4-1 0 0,3-6 13 0,1-8 8-2,-4-3 3 5,3-7 1-6,-3-11-10 3,-4-6-2-2,0-8-5 2,-5-6 0 1,-3-8-5-2,-4-6-2 1,0-4-5-2,-4 4-2 5,-3-1-2-7,-1 8 2 4,-4 3-14-1,-8 7-6 2,-7 3-14 0,-5 8-2-4,-3 3-35 11</inkml:trace>
    </iact:actionData>
  </iact:action>
  <iact:action type="add" startTime="90750">
    <iact:property name="dataType"/>
    <iact:actionData xml:id="d110">
      <inkml:trace xmlns:inkml="http://www.w3.org/2003/InkML" xml:id="stk110" contextRef="#ctx0" brushRef="#br2">20820 9209 184 0,'-4'-3'68'1,"4"3"-52"0,4 7 1 2,0-4 11 13,0 4-17-16,8 4 17 14,-4 6-16-14,0 8 11 15,3-1-13-15,1 11 4 16,4 0-9-16,-4 14 0 16,3 3-3-16,-3 15 1 16,4-5-2-15,-4 1-18 9,-1-3 9-8,-7-4-45 11,4-11 29-11,-8-14-88 11,4-3 63-12</inkml:trace>
    </iact:actionData>
  </iact:action>
  <iact:action type="add" startTime="91011">
    <iact:property name="dataType"/>
    <iact:actionData xml:id="d111">
      <inkml:trace xmlns:inkml="http://www.w3.org/2003/InkML" xml:id="stk111" contextRef="#ctx0" brushRef="#br2">20789 9531 140 0,'12'0'52'1,"-12"0"-41"-1,27 0 18 0,-15 0 12 0,0 3-23 0,3-3 3 12,5 4-13-11,4-8-10 13,3 4 1-14,4-7-40 15,1 4 23-15,-1-8-76 15,1 4 52-15</inkml:trace>
    </iact:actionData>
  </iact:action>
  <iact:action type="add" startTime="91166">
    <iact:property name="dataType"/>
    <iact:actionData xml:id="d112">
      <inkml:trace xmlns:inkml="http://www.w3.org/2003/InkML" xml:id="stk112" contextRef="#ctx0" brushRef="#br2">21178 9171 104 0,'-4'-24'38'1,"4"24"-29"-1,8 6 23 0,-8-2 27 2,4 6-32-2,0 1 21 16,3 6-29-16,1 8 16 5,4-1-20-4,-4 8 14 13,4-1-16-14,0 11 1 14,-1 3-8-13,-3 15-3 14,4-1-2-15,-4 8-1 15,0-8 0-15,-4 0-5 15,3-10 3-14,-3-3-17 15,4-15 11-16,-4-14-19 17,4-3 16-17,0-17-13 13,0-4 14-12,0-21-10 11,3 0 11-12,-3-17-4 16,4 10 8-16,0-4-2 15,4 8 4-15,-5-1 2 14,1 12 1-14,0-1 6 16,0 10-3-16,0 4 1 15,-1 11-2-15,1 6 1 15,4 4-2-15,-4 7-5 16,3 3 2-16,1 1-58 17,4 3 32-17,-5-4-65 13,1-3 53-13</inkml:trace>
    </iact:actionData>
  </iact:action>
  <iact:action type="add" startTime="91605">
    <iact:property name="dataType"/>
    <iact:actionData xml:id="d113">
      <inkml:trace xmlns:inkml="http://www.w3.org/2003/InkML" xml:id="stk113" contextRef="#ctx0" brushRef="#br2">21787 9527 212 0,'-16'11'79'1,"16"-11"-61"-1,-16 31 12 5,13-17 15 9,3 3-26-14,-4 11 6 15,4 0-15-15,0 4-1 15,7-1-6-15,5 1 0 15,4-1-1-15,4-10 1 15,3 0-2-15,1-7 4 15,7-4-3-15,-7-13 1 15,-1-4-1-14,-7-14 3 15,0 0-3-16,-8-21-1 16,-4 11 0-16,-12-11-1 18,4 10 0-18,-8-3-31 9,0 11 17-9,-3 0-96 16,7 6 61-16,-8 4-77 15,8 11 72-15</inkml:trace>
    </iact:actionData>
  </iact:action>
  <iact:action type="add" startTime="91950">
    <iact:property name="dataType"/>
    <iact:actionData xml:id="d114">
      <inkml:trace xmlns:inkml="http://www.w3.org/2003/InkML" xml:id="stk114" contextRef="#ctx0" brushRef="#br2">22286 9440 192 0,'-16'-14'74'1,"16"14"-58"-1,-19 0 12 4,11 0 8 11,8 3-21-15,-12 1 9 15,4 3-15-14,-8 0 4 13,5 7-8-14,-5 0 0 16,8 0-3-16,-4-4-2 17,4 1 1-16,1-4-4 13,7 3 2-14,-4-3 1 17,8 0 0-17,-1 0-3 10,5 4 2-10,4-1 1 16,0 4 0-16,0 7 8 15,3 0-4-15,-3 3 14 14,4 4-10-13,-8 0 5 14,4 4-8-15,-8-4 0 16,3 3-3-16,-7-10-15 14,4 0 7-14,-8-7-52 16,4 0 32-16,-7-11-104 16,3 1 73-15</inkml:trace>
    </iact:actionData>
  </iact:action>
  <iact:action type="add" startTime="92339">
    <iact:property name="dataType"/>
    <iact:actionData xml:id="d115">
      <inkml:trace xmlns:inkml="http://www.w3.org/2003/InkML" xml:id="stk115" contextRef="#ctx0" brushRef="#br2">22581 9642 176 0,'23'-3'66'2,"-23"3"-52"-2,24-11 25 8,-16 4 19 8,0 4-32-16,0-11 0 10,3 3-16-10,1-9-2 15,0 6-5-14,-4-7 5 14,0 3-5-15,-4 1 10 14,-1 3-7-13,-6 3 8 14,3 8-8-15,-8-1 5 15,0 8-6-15,-8 3 9 15,4 7-8-15,-7 10 3 17,7 4-5-17,0 7-2 15,4 3-1-14,8 4-1 15,4-3 0-16,8-4-29 14,8 3 16-13,7-13-92 10,1-1 59-10</inkml:trace>
    </iact:actionData>
  </iact:action>
  <iact:action type="add" startTime="92971">
    <iact:property name="dataType"/>
    <iact:actionData xml:id="d116">
      <inkml:trace xmlns:inkml="http://www.w3.org/2003/InkML" xml:id="stk116" contextRef="#ctx0" brushRef="#br2">23347 8986 184 0,'-4'-7'71'1,"4"7"-55"-1,-4-4 17 4,0 4 16 11,8 7-28-14,-4 4 5 14,0 6-16-15,0 11 1 15,4 4-7-15,0 13-2 15,4 0-1-15,0 15-1 14,4-8 0-14,-5 11-9 15,5-4 5-14,-4 4-23 14,0-3 15-15,-4-8-49 16,4-7 34-16,-8-13-81 17,4-4 61-17</inkml:trace>
    </iact:actionData>
  </iact:action>
  <iact:action type="add" startTime="93224">
    <iact:property name="dataType"/>
    <iact:actionData xml:id="d117">
      <inkml:trace xmlns:inkml="http://www.w3.org/2003/InkML" xml:id="stk117" contextRef="#ctx0" brushRef="#br2">23276 9408 164 0,'-4'7'63'1,"4"-7"-49"-1,8 4 11 7,-4-4 13 9,0 0-21-16,4-4 4 17,4 4-12-17,4-7-3 13,-1 4-4-13,9-4-4 13,-1 3 1-13,1-6 3 15,4 6-1-14,-5-6-1 14,5 7 1-15,-5-4 1 14,-3 3-1-13,-4 4 8 13,-1 4-5-13,-3-4 14 14,0 7-10-15,-4-1 5 15,0 8-8-15,-1 0 2 16,1 0-4-16,0 7 3 17,4 0-4-17,4 11 1 17,-1 3-1-17,5 0-2 10,0-1 1-10,3-2-1 15,1-1 0-15,-5-10 2 15,5-3-1-15,-4-15 6 16,3 1-4-15,-7-18 3 13,4 3-3-14,-9-13-4 14,5-1 0-14,-8-10 3 15,0 8-1-14,-8-8 2 14,4 10-2-14,-8-3-1 15,4 11 1-16,-4-1-1 16,4 11 0-15,-4 4 0 9,8 3 0-10,-4 3 0 15,4 4 0-15,0 4 0 16,0 6 0-16,0 4 0 15,11 0 0-15,1 4 0 15,0-1 0-15,4 1-3 15,3-1 2-15,5-7 5 15,-1-3-2-15,1-10 10 16,-5-4-6-16,1-18 5 16,-5 4-6-16,-3-17 2 17,-4 7-4-17,-8-15-6 10,4 8 1-10,-12-11-25 15,0 10 14-13,0 1-16 5,-4 3-32-1,0 4-13 3,0 6-30-2,4 4-13 3</inkml:trace>
    </iact:actionData>
  </iact:action>
  <iact:action type="add" startTime="93918">
    <iact:property name="dataType"/>
    <iact:actionData xml:id="d118">
      <inkml:trace xmlns:inkml="http://www.w3.org/2003/InkML" xml:id="stk118" contextRef="#ctx0" brushRef="#br2">24577 9363 116 0,'0'-35'46'1,"0"35"-35"-1,-4-21 25 3,4 18 11 7,-4-4-5-5,0 0 0 6,-3 3-11-7,3 1-4 4,-8 6-15-1,4 1 3-7,-12 10 3 7,5-4-2 1,-5 15 3-1,4-8-1 2,1 11 0-2,3-7-7 2,4 14-2-4,4-7-7 6,12 10-2-7,-4-6 0 4,11-1 0 0,-3-3 0 0,8-14 0 0,-4 0 4-1,7-21 5 2,-3 0-7-3,-4-14-3 4,-1 4-9-5,-7-11-4 3,0 3-3-1,-8-6-3-1,0 3-15 3,-8 0-7-2,0 3-33 2,-7 4-15-3,-1 4-1 9</inkml:trace>
    </iact:actionData>
  </iact:action>
  <iact:action type="add" startTime="94668">
    <iact:property name="dataType"/>
    <iact:actionData xml:id="d119">
      <inkml:trace xmlns:inkml="http://www.w3.org/2003/InkML" xml:id="stk119" contextRef="#ctx0" brushRef="#br2">25336 9321 132 0,'0'-24'52'1,"0"24"-41"0,-4-32 15 2,0 22 26 14,4 6-29-17,-8-10 26 13,4 7-28-13,-8-3 13 15,4 6-19-14,-7 4 0 13,3 7-9-14,-8 11-1 15,8 3-3-15,-7 3 1 17,7 4-2-17,-4 4 2 17,4-1-2-17,5-3-1 11,7 0 1-11,0-7-1 14,7 0 0-14,1-11-3 18,8-3 2-18,4-10 3 13,-1 3-1-13,1-14-1 16,4 0 1-16,-5-11-1 15,1 4 0-15,-8-7 0 15,3 4 0-15,-7 0 0 15,4 6 0-15,-4 4 0 15,0 7 0-14,-4 7 0 15,4 7 0-16,-1 7 0 13,5 4 0-11,-4 3-9 10,4-1 5-10,0 1-36 12,-1 0 22-13,-3-3-102 14,4-1 67-14,-4-6-61 12,0-1 66-13</inkml:trace>
    </iact:actionData>
  </iact:action>
  <iact:action type="add" startTime="95099">
    <iact:property name="dataType"/>
    <iact:actionData xml:id="d120">
      <inkml:trace xmlns:inkml="http://www.w3.org/2003/InkML" xml:id="stk120" contextRef="#ctx0" brushRef="#br2">25693 9129 160 0,'-4'0'63'1,"4"0"-49"-1,4 21 16 0,-4-14 16 17,4 7-25-17,-4 3 14 6,4 1-21-5,0 3 10 13,0 3-14-14,0 1-1 15,0-1-5-15,-4-3-1 15,4 0-1-14,-4-3-6 13,4-5 2-14,0-6-17 16,0 0 11-16,-4-14-12 15,4 4 11-15,-1-14 1 17,5-1 4-17,0-10 1 17,0 4 1-17,0-8 0 10,4 8 0-9,-1-1 6 13,5 11-2-14,-4 7 4 16,4 7-4-16,-1 7 1 15,5 7-1-14,-4 7-13 13,3 4 7-14,-3-1-46 15,0 1 28-15,0 3-80 15,-1-4 56-15</inkml:trace>
    </iact:actionData>
  </iact:action>
  <iact:action type="add" startTime="95469">
    <iact:property name="dataType"/>
    <iact:actionData xml:id="d121">
      <inkml:trace xmlns:inkml="http://www.w3.org/2003/InkML" xml:id="stk121" contextRef="#ctx0" brushRef="#br2">26416 9140 196 0,'-11'-39'74'1,"11"39"-58"-1,-16-21 16 0,8 18 13 14,8 6-25-14,-8-3-1 15,0 4-13-15,-7 3 1 16,7 3-4-16,-8 8 5 16,4 3-5-16,-3 6-1 16,3-2-1-16,0-1-4 12,4 4 2-11,0-3 3 14,8-1-1-14,0-3-1 12,4-3 1-13,0-8-1 15,4 1 0-15,0-11-3 15,4 3 2-15,-1-13 1 14,1 3 0-14,0-11 2 16,0 8-1-16,-4-8-3 16,3 8 1-16,-3-1 3 16,0 4-1-16,0 7 6 17,0 4-4-17,0 6 10 12,0 4-7-12,-1 0 1 6,1 14 3 2,0-7 0 1,0 14 2-3,-4-7 2 3,-4 24-7-2,0-6 0-7,-4 17 3 10,0-11-2-6,-4 4 1 4,0-11-5-1,1 1-3 0,-1-12 0 1,-8-9 1-1,4-4-21 2,-11-18-9-3,3 1-15 4,-8-29-6-5,5 4-20 7,-9-34-8-8,5 9-19 11</inkml:trace>
    </iact:actionData>
  </iact:action>
  <iact:action type="add" startTime="95988">
    <iact:property name="dataType"/>
    <iact:actionData xml:id="d122">
      <inkml:trace xmlns:inkml="http://www.w3.org/2003/InkML" xml:id="stk122" contextRef="#ctx0" brushRef="#br2">26511 8675 184 0,'8'25'71'2,"-8"-25"-55"-2,11 41 15 8,-7-34 3-5,4 11-4 5,0-4 0-1,4 10-11 1,0-3-4 0,7 14-8-1,-3-3-5-7,8 23 1 9,-5-9-2-3,13 10-1 4,-9-11 1-6,9 4 1 5,-5-11-3 13,5 1 0-22,-9-15 3 16,1-6-1-16,-5-15 2 16,5 1-2-16,-4-18-1 18,-5 0 1-18,-7-18-1 11,4 4 0-10,-8-10 4 12,0 10-2-13,-8 0 6 16,4 11-5-16,-8 3 3 15,4 7-3-15,-8 7-2 15,8 10 0-15,-3 8-1 15,3 6 0-15,0 8 0 15,4 2 0-15,0 1-18 15,8-3 10-15,-1-1-50 16,9-3 33-15,0-3-102 15,0-4 71-16</inkml:trace>
    </iact:actionData>
  </iact:action>
  <iact:action type="add" startTime="96407">
    <iact:property name="dataType"/>
    <iact:actionData xml:id="d123">
      <inkml:trace xmlns:inkml="http://www.w3.org/2003/InkML" xml:id="stk123" contextRef="#ctx0" brushRef="#br2">27332 8881 208 0,'-16'-3'79'1,"16"3"-61"-1,-23 10 10 0,15-3 3 7,4 0-19-7,-8 7-4 17,4 3-5-17,-7 8 0 16,7-1-2-16,0 1-1 12,4-1 1-12,4-3-4 14,4-3 2-13,8-8-1 13,3 1 0-14,5-8 0 15,4 1 0-14,-1 3 11 13,5 3-6-14,-5 4 26 15,-3 4-16-15,-8 9 18 17,0-2-17-17,-8 3 3 14,-1 0-9-14,-6-4-12 16,3 1 2-16,-8-4-70 17,0-4 39-17,-8-3-116 17,0-3 84-17</inkml:trace>
    </iact:actionData>
  </iact:action>
  <iact:action type="add" startTime="96950">
    <iact:property name="dataType"/>
    <iact:actionData xml:id="d124">
      <inkml:trace xmlns:inkml="http://www.w3.org/2003/InkML" xml:id="stk124" contextRef="#ctx0" brushRef="#br2">28016 8438 132 0,'-4'-4'52'1,"4"4"-41"-1,8 4 26 4,-8-4 11 6,4 7-6-5,4 10 0 6,0 4-13-8,-1-4-3 5,1 25-15 0,0-3 2-8,0 13 1 7,0-10-3 1,0 17-1-1,-4-10-4 1,0 21-1-1,3-14-3 3,-3 7-2-5,0-11 1 6,-4-10-1-7,0-7-5 3,4-17 1 3,0-4-7-3,4-25-3 1,0-17-8-1,4-7-1 3,-1-10 3-5,1-8 2 5,4 5 6-6,0 6 5 4,3 7 6-1,1 7 5 0,0 7 8 1,-1 10 4 0,5 8 1 1,-1 13-1-3,1 4-6 3,0 7-2-3,-1 7-2 5,1 7 1-7,-1 7-6 2,1 3-1 4,-1 1-7-4,1-8-3 3,-4-3-23-3,3-14-11 4,1-7-39 6,3-14-43-11,1-7 40 3</inkml:trace>
    </iact:actionData>
  </iact:action>
  <iact:action type="add" startTime="97391">
    <iact:property name="dataType"/>
    <iact:actionData xml:id="d125">
      <inkml:trace xmlns:inkml="http://www.w3.org/2003/InkML" xml:id="stk125" contextRef="#ctx0" brushRef="#br2">28806 8762 208 0,'-20'-21'79'1,"12"21"-61"-1,-7 7 15 0,15-3 1 0,-4 6-13 2,0-3-2-1,-4 11-5 0,0-4-1 10,4 7-7-11,0-4-2 0,0 18 2 6,0-7-3 2,4 14-2 2,0-7 0-6,8 3 1 5,-4-6-10-3,8-8-2 1,4 1-8 1,-1-18-4 0,1-11 5 0,0-13 5-2,0-8 5 4,-1-6 4-5,-3-1 0 6,0 1 1-6,-4 3 6 2,0 4 2 2,-5 3 6-2,1 10 3 1,0 4-4-2,0 4 1 4,4-1-3-4,0 8 0 4,0-1-3-6,4 8 1 5,7 6-4-2,1 8 0-1,0 6-1 2,-1 0 1 0,-3 1-18 0,-4-4-4-1,0-4-29 2,-5-6-11-3,1-4-44 9</inkml:trace>
    </iact:actionData>
  </iact:action>
  <iact:action type="add" startTime="97777">
    <iact:property name="dataType"/>
    <iact:actionData xml:id="d126">
      <inkml:trace xmlns:inkml="http://www.w3.org/2003/InkML" xml:id="stk126" contextRef="#ctx0" brushRef="#br2">29175 8825 172 0,'0'25'66'1,"0"-25"-52"-1,12 10 25 2,-12-10 8 8,12 11-13-3,-4-1-5-1,7 11-5 5,9 10-1-7,-4 4-13 4,-1 0-3-8,1-3-1 7,0-8-3 0,-5-3 0 2,-3-7 1-3,0-10 2 4,0-15-3-5,3-6-2 6,1-11-5-7,-4-4 0 8,0-3-3-8,0-7 2 2,-1-3-4 3,-3 3-1-2,0 4-11 1,0 6-4-1,-4 8-35 2,0 6-14-2,0 11-21 7</inkml:trace>
    </iact:actionData>
  </iact:action>
  <iact:action type="add" startTime="98074">
    <iact:property name="dataType"/>
    <iact:actionData xml:id="d127">
      <inkml:trace xmlns:inkml="http://www.w3.org/2003/InkML" xml:id="stk127" contextRef="#ctx0" brushRef="#br2">29678 8975 220 0,'28'7'82'2,"-5"-10"-64"-2,9-1 4 7,-20 1-1-3,11-4-11 6,1-4-1-4,3-6-5 5,-3-4-1-7,-4-7-1 4,-9 0-2-8,-7 0 3 7,-8 4 2 0,-4 10 4 1,-3 7 11-1,-5 10 5 1,0 8-7-1,4 3 0 4,5 0-7-7,3 7 1 8,8 3 2-9,3 4 1 4,9 3-4 1,4 1 1 0,3-4-7 0,5-4-3-1,7-6-10 2,5-11-5-3,-5-7-48 5,0-7-20-7,-7-4-54 12</inkml:trace>
    </iact:actionData>
  </iact:action>
  <iact:action type="add" startTime="98990">
    <iact:property name="dataType"/>
    <iact:actionData xml:id="d128">
      <inkml:trace xmlns:inkml="http://www.w3.org/2003/InkML" xml:id="stk128" contextRef="#ctx0" brushRef="#br2">14399 10449 132 0,'-12'-14'52'2,"8"7"-41"-2,-4 0 20 5,4 4 5 3,0-1-7 1,0 1 0-3,-4-1-5 4,-7-3-3-6,-5 4-11 3,0 3-4-7,1 3 0 9,3 1-3-2,-8 6-2 1,5 1 0 0,-13 6-1 0,9-3 0-2,-5 10 0 4,5-3-3-5,3 4 2 3,4-4-1-1,12-4-2 0,0-3 3 0,16-3 2 1,16-1-2 1,-1-3-2-2,-7-3-1 3,11-1 0-5,9-3 5 6,-13 4 1-8,-3-1 0 4,-5 4 1 2,1 0-2-3,-4 7-1 3,-4 14 3-3,-5 7 2 4,-7 3 0-4,-4-6 0 5,4-8-3-7,-7 8-2 4,-13 6 1-1,-8-10 1 0,-7-7-8 0,-4-7-3 2,-1-11-28 0,1-6-12-3,8-8-47 9</inkml:trace>
    </iact:actionData>
  </iact:action>
  <iact:action type="add" startTime="99485">
    <iact:property name="dataType"/>
    <iact:actionData xml:id="d129">
      <inkml:trace xmlns:inkml="http://www.w3.org/2003/InkML" xml:id="stk129" contextRef="#ctx0" brushRef="#br2">14752 10484 108 0,'-12'0'44'1,"12"0"-35"-1,-3 7 18 6,-1-4 21 8,4 4-27-13,-8 4 19 14,0-1-24-15,-8 4 14 15,8 4-17-15,-7-1 1 15,3 4-8-15,-4 0-3 15,8 4-2-15,-7 17-1 15,7-1 0-15,4 1 0 15,8-7 0-14,4-10-3 15,7-1 2-16,9-13-1 16,7-1 0-16,1-24-3 12,-1-3 3-10,-3-15-1 11,-1 1 1-12,-3-8 2 13,-5 8 0-14,-3 0 2 16,-4 10-1-16,-4 3 2 15,0 8-2-15,-4 6 4 15,-1 11-3-15,1 4-1 15,0 6 0-15,0 4-1 15,0 7 0-15,0 7-25 16,4 3 14-16,0-6-88 16,0-1 55-15,0-10-60 12,-1 0 59-13</inkml:trace>
    </iact:actionData>
  </iact:action>
  <iact:action type="add" startTime="99907">
    <iact:property name="dataType"/>
    <iact:actionData xml:id="d130">
      <inkml:trace xmlns:inkml="http://www.w3.org/2003/InkML" xml:id="stk130" contextRef="#ctx0" brushRef="#br2">15165 10540 144 0,'8'3'55'1,"-8"-3"-43"-1,12 18 21 0,-8-11 26 5,3 3-33-5,1 4 15 18,4 0-25-18,-4 4 9 12,0 3-15-12,0 3-1 14,-1 4-5-14,-3 0-7 16,0-4 1-16,-4-6-8 14,0-1 6-14,0-13-12 16,4-1 9-16,0-13-5 14,0-1 7-14,4-10-2 15,0 0 4-14,4-7 2 13,-1 4 1-14,5-4 0 17,4 4 0-17,-1-1 11 17,1 8-6-17,0 3 15 16,3 7-11-16,-7 7 9 10,4 7-10-10,-5 3 2 16,1 8-6-16,0 6 0 14,0 4-2-14,-5 7 1 17,1 3-2-16,-4 4-1 13,0 0 1-13,-4-7-10 12,4-7 5-13,-4-14-25 15,0-3 16-15,-1-22-18 16,5 1 17-16,-4-18-12 17,4 0 15-17,0-18-6 17,0 8 11-17,0-8 9 9,7 8-1-8,-7 3 18 14,4 11-12-15,0 3 17 15,0 10-15-15,3 4 13 16,1 11-13-16,4 3 4 10,3 7-2-6,-3 3 2 3,4 4-7 1,-5 11-2-1,5 6-3 1,-5 11-2-7,1 0 1 6,-4 0-21 1,-4-7-7-2,-5-8-43 4,1-9-18-5,0-11-5 11</inkml:trace>
    </iact:actionData>
  </iact:action>
  <iact:action type="add" startTime="100777">
    <iact:property name="dataType"/>
    <iact:actionData xml:id="d131">
      <inkml:trace xmlns:inkml="http://www.w3.org/2003/InkML" xml:id="stk131" contextRef="#ctx0" brushRef="#br2">16297 10753 172 0,'0'0'66'1,"4"0"-52"-1,4 0 17 5,-1 0 2 2,5 0-3 1,12 0 0 0,7-4-9 0,9 1 0-2,3-4-12 4,0 0-5-10,0 0-3 5,-7-4-1 6,-5-3 2-7,-7 0-6 4,-9-3-1 0,-3 0-3-1,-12-1 0 1,-12-3 5-1,-3 7 1 2,3 4 2-3,-20 3 0 4,-19 7 2-5,0 7 1 4,4 3 1 13,8 8-2-22,-4 13-2 16,11 7 1-16,5 11-6 15,15 4 3-14,8-1-10 15,12-3 7-15,15-7-60 11,5-4 36-12,19-3-91 13,0-7 67-13</inkml:trace>
    </iact:actionData>
  </iact:action>
  <iact:action type="add" startTime="101723">
    <iact:property name="dataType"/>
    <iact:actionData xml:id="d132">
      <inkml:trace xmlns:inkml="http://www.w3.org/2003/InkML" xml:id="stk132" contextRef="#ctx0" brushRef="#br2">17378 10578 200 0,'-4'0'77'1,"0"4"-60"-1,0 3 15 5,4 0 4 2,0 0-9 4,0 3-3-6,0 8-1 2,0 6 0 1,-4 7-12 0,4 8 0-8,0 3 2 7,-4 0-9 1,4 0-2-1,0-7-2 1,0-8 2 1,0-6-3-4,0-7-2 3,0 0-3-1,0-21 1 0,0-10 1 1,0-11 2-1,8-10-6 2,0-4-2-3,-1 0-1 4,5 0 1-4,0 3 6 4,4 5 4-5,3 2-4 7,1 8 1-10,0 3 3 6,3 7 4 0,1 3 5-1,-1 8 2 2,1 10-1-2,-4 3-1 3,-1 11-3-6,-3 11 1 8,-4 16-2-8,0 12 2 2,-5 3-6 3,1-7-1-3,0-8 0 3,0-9 2-2,0-4-6 1,-4-14 1-1,0-11-12 3,4-10-6-6,-4-17-4 8,3-18-2-8,-3-11-1 3,4-2 0 1,0-5 9-1,0 1 4 2,4 6 6-3,3 5 4 4,1 6 9-4,0 10 5 4,-4 11 7-5,3 11 4 2,-3 10-4 1,0 3 1-2,0 8-6 3,0 6-1-2,-1 11-6 1,1 3-3-1,0 4-3 2,0 0-1-3,-4-3-36 6,-1-8-16-9,1-7-45 12</inkml:trace>
    </iact:actionData>
  </iact:action>
  <iact:action type="add" startTime="102369">
    <iact:property name="dataType"/>
    <iact:actionData xml:id="d133">
      <inkml:trace xmlns:inkml="http://www.w3.org/2003/InkML" xml:id="stk133" contextRef="#ctx0" brushRef="#br2">18199 10798 132 0,'8'11'52'0,"-4"-4"-41"0,7 0 4 5,-3-4 1 3,4 1 1-1,0-4 4 2,4-4 6-3,-1-3 6 4,1-7-18-4,0-3 1-6,-4-1-2 11,-1-3-3-7,-3 0 1 3,-4 0-7 0,-4-3-3 0,0 3-1 1,-8 0 1 0,-4 4 1 0,-3 3 1-2,-5 7 4 4,0 3 5-4,1 4-7 5,-1 7-1-8,1 0 1 20,7 4-3-23,0 10-2 17,4 3 0-17,4 14-1 14,4 1 0-14,8 13-3 15,8-3 2-15,3 0-6 15,1-7 4-15,11-7-32 16,1 0 20-16,7-14-89 15,-3-4 58-15,3-13-70 17,-4-8 66-17,5-20 6 4</inkml:trace>
    </iact:actionData>
  </iact:action>
  <iact:action type="add" startTime="102848">
    <iact:property name="dataType"/>
    <iact:actionData xml:id="d134">
      <inkml:trace xmlns:inkml="http://www.w3.org/2003/InkML" xml:id="stk134" contextRef="#ctx0" brushRef="#br2">18761 10645 108 0,'-12'0'44'1,"8"3"-35"-1,0 1 23 6,4-1 6 3,-4 1 2-4,-4-1 0 6,1 4-8-6,-5 0-3 3,0 3-16-1,0 4-3-7,-4 7 0 7,5 0-6 1,-1 7 0-1,0 4-4 1,4 3-1-1,4 7 3 3,4-1 1-5,8 1-4 6,4 0 1-7,4-7 0 4,3-7 0 1,5-7-3-3,3-10 0 3,5-8-5-3,-5-10 0 3,-3-10 2-3,0-11 1 4,-1-11 0-5,-3-6 1 3,-5-1 5-1,-3 8 1 0,-8 0 0 1,0 6-2 0,-4 4 1 0,-4 7 1-1,4 4-1 2,-4-1 2-3,0 4-2 5,0 4-1-7,4-1 1 4,0 4 1-1,0 1-1 0,0 2-1 2,0 1 1-3,0-1-1 4,0 1-3-5,-4 3 2 6,4 0 1-7,0 0 2 8,0 0-3-9,0 0-2 4,4 3 2 2,4 1 2-3,0-1 0 2,0 4 2 0,0 3-2 1,0 8 2-3,0 6 0 4,3 8 1-5,1 10 2 3,0 0 1-1,4 3-1 0,-1-3-1 1,1-4-3 0,-4 1 1 0,0-11-4-1,-1-7-2 2,1-4-14-3,0-6-6 5,-4-4-39-8,0-7-15 4,4-4-11 9</inkml:trace>
    </iact:actionData>
  </iact:action>
  <iact:action type="add" startTime="103584">
    <iact:property name="dataType"/>
    <iact:actionData xml:id="d135">
      <inkml:trace xmlns:inkml="http://www.w3.org/2003/InkML" xml:id="stk135" contextRef="#ctx0" brushRef="#br2">19327 10659 176 0,'-16'-11'68'1,"8"8"-52"-1,-8 3 14 5,9 3 4 3,-5 1-13-1,0 3-2 2,-4 3-9-3,1 4-2 4,-1 3-4-4,0 1-1-6,0 3 1 12,5-4-2-9,-1 1-2 4,4-4-2 0,4-4 1 1,4 1 1 0,8-1 0-1,4 1 0 1,3-1 2-1,5 1-6 2,4 3-1-3,3 3 4 5,1 4 2-8,-1 3 1 6,1 1-2-1,-9-1 12-1,-3 4 4 1,-4 0 0-1,-4-3 3 2,-4-1-6-3,-4-3-3 5,-4 0-5-7,0-4-4 4,-4-3-11-1,-4-7-4 0,-4-3-26 1,1-8-9 0,-1-6-65 6</inkml:trace>
    </iact:actionData>
  </iact:action>
  <iact:action type="add" startTime="103989">
    <iact:property name="dataType"/>
    <iact:actionData xml:id="d136">
      <inkml:trace xmlns:inkml="http://www.w3.org/2003/InkML" xml:id="stk136" contextRef="#ctx0" brushRef="#br2">19563 10680 200 0,'7'20'74'1,"5"-2"-58"-1,8 10 12 7,-12-11 2-1,4 8-5 4,-1 10 0-4,1 7-11 5,0 3-6-7,4-3-5 2,-1 0-3-5,1-11 1 7,0-3-4-2,-1-10 2 4,1-11-8-5,0-11-2 5,-4-10 1-4,0-10 1 5,3-11 3-7,-3-11 2 3,0 1 2 1,-4 0 1 0,0 6 1-1,-1 8 0 0,1 6 8 2,0 4 7-2,0 11 13 8,0 10-9-4,0 7-3-7,3 10-9 3,1 15-3 1,4 10-2-1,0 3 1 2,3 0-2-3,5 4-1 3,0 0-2-2,-9-10-1 3,1-8-27-5,0-6-12 3,-5-12-56 5,1-6-47-5,-4-17 57 0</inkml:trace>
    </iact:actionData>
  </iact:action>
  <iact:action type="add" startTime="104411">
    <iact:property name="dataType"/>
    <iact:actionData xml:id="d137">
      <inkml:trace xmlns:inkml="http://www.w3.org/2003/InkML" xml:id="stk137" contextRef="#ctx0" brushRef="#br2">20219 10603 144 0,'-4'31'55'1,"4"-17"-43"-1,4 11 23 0,0-8 7 0,4 4-5 4,0 7 1 3,-5 7-16 0,5 3-5 1,-4-6-10 1,0-4-5-9,-4-7 1 7,0-8-4 1,0-2 0-1,0-11-8 3,0-7-4-6,0-10 0 4,0-8 2 0,4-3 7-1,4-3 2 1,4-1-1-1,0 4 2 2,3 4 3-2,1 3 1 3,0 3-4-5,3 5-1 3,1 2-24-1,4 4-7-1,-1 4-35 10,1 3-38-7,3 7 34-3</inkml:trace>
    </iact:actionData>
  </iact:action>
  <iact:action type="add" startTime="104741">
    <iact:property name="dataType"/>
    <iact:actionData xml:id="d138">
      <inkml:trace xmlns:inkml="http://www.w3.org/2003/InkML" xml:id="stk138" contextRef="#ctx0" brushRef="#br2">20730 10994 196 0,'19'7'74'2,"-7"-11"-58"-1,4-6 14 2,-8-4 1 4,4-4-14 2,3-10-2-3,1-6-3 4,4-5 2-5,-9 1-7 4,-3-1-4-9,0 8 0 6,-4 3 2 1,-4 7 4 1,-8 7 5-1,-4 4 3 2,-3 6-5-3,-5 4 1 5,0 7-6-7,1 3-2 8,-1 8 6-8,4 10 3 2,5 14-3 2,3 7-1 0,8 3 0 1,8-3 1-2,3-4-10 2,13-3-3-4,4-7 1 5,7-10 2-5,-4-11-7 3,9-11-1-1,3-17-31 0,8-14-15 3,4-10-88 4</inkml:trace>
    </iact:actionData>
  </iact:action>
  <iact:action type="add" startTime="112367">
    <iact:property name="dataType"/>
    <iact:actionData xml:id="d139">
      <inkml:trace xmlns:inkml="http://www.w3.org/2003/InkML" xml:id="stk139" contextRef="#ctx0" brushRef="#br4">13888 12279 176 0,'-36'-7'66'1,"21"14"-52"0,-13 0 1 2,16 0-4 6,-7 0-5-2,-5 3 1 0,-3 4 0 2,-5 0 1-1,1 4-4-1,-1-4 2-7,1 3 0 9,3-3-2-4,5 0-3 1,3 0-3 3,8 0 1-2,4 0-1 1,4 0 0 0,8-4 0 0,8 1 0-2,8-1 0 5,11 1 0-7,1-1 2 4,-1 4 0-2,5 4-3 4,-1 6 2-3,4 4 1 0,1 4 2 1,-5-1 3-1,-8 0 2 2,-3 1 3-3,-8-4 4 4,-8 0 1-5,-8 3 0 2,-8-10-3 1,-8 0-2-1,-4-3-4 1,-3-5-1 0,-5-2-3 0,1-4-2-2,-5-7-10 4,1 0-4-5,-1 0-15 7,1-4-7-8,3 1-20 10,5-4-51-6,3-4 15 1</inkml:trace>
    </iact:actionData>
  </iact:action>
  <iact:action type="add" startTime="112847">
    <iact:property name="dataType"/>
    <iact:actionData xml:id="d140">
      <inkml:trace xmlns:inkml="http://www.w3.org/2003/InkML" xml:id="stk140" contextRef="#ctx0" brushRef="#br4">14406 12433 200 0,'-15'13'74'1,"3"-2"-58"-1,-4 10 12 5,8-11-1 5,1 8-9-5,-5 3-3 5,0 3-11-5,0 4-2 3,0 4-2-1,4 3 0-6,1 3 2 5,3 4 1 2,4 0 1-1,8 3-2 1,3-6 1-1,5-8 2 3,4-7 2-5,7-6 1 7,5-8 0-9,3-6 7 5,4-8 2 1,5-10-2-3,-5-10-1 3,-4-18-4-2,1-10 1 2,-17-11-6-3,-7 7-1 4,-12 4 0-5,-8 6 0 1,-11 4-2 3,-13 7 1-2,1 7-4 1,-5 7 0-1,1 4-17 2,3 7-5-3,1 3-31 3,4 10-13-3,3 8-50 9</inkml:trace>
    </iact:actionData>
  </iact:action>
  <iact:action type="add" startTime="113448">
    <iact:property name="dataType"/>
    <iact:actionData xml:id="d141">
      <inkml:trace xmlns:inkml="http://www.w3.org/2003/InkML" xml:id="stk141" contextRef="#ctx0" brushRef="#br4">15978 12314 196 0,'0'-25'74'1,"4"25"-58"-1,0 0 12 5,-4 0 2 4,0 0-16-4,4 7-5 5,0 0 3-5,-4 7 2 7,0 4-7-9,0 3 9-3,0 7 4 7,-4 14-2 1,0 20 0-1,0 15-8 2,0 4-4-3,1-5-3 4,-5 8 0-4,4 3-4 5,0 4 0-7,4-7-1 5,0-11-2-3,4-13-22 1,4-11-10 2,-1-11-23-2,5-13-11 2,4-8-28 6</inkml:trace>
    </iact:actionData>
  </iact:action>
  <iact:action type="add" startTime="113958">
    <iact:property name="dataType"/>
    <iact:actionData xml:id="d142">
      <inkml:trace xmlns:inkml="http://www.w3.org/2003/InkML" xml:id="stk142" contextRef="#ctx0" brushRef="#br4">16442 12373 140 0,'4'0'55'1,"0"0"-43"-1,4 4 10 5,-8-4 3 2,8 3-1 1,0 1 1-1,-4 3-3 2,-1 3 1-3,-3 4-13 5,0 7 3-11,0 10 3 4,-3 18-4 8,-5 14-2-9,0 7-5 4,0 3-2 1,0 11-3 0,4 10-1 0,4 11-4-2,4-7-1 5,4-18-17-6,0-3-5 8,4-14-30-10,3-14-13 3,1-14-9 9</inkml:trace>
    </iact:actionData>
  </iact:action>
  <iact:action type="add" startTime="114288">
    <iact:property name="dataType"/>
    <iact:actionData xml:id="d143">
      <inkml:trace xmlns:inkml="http://www.w3.org/2003/InkML" xml:id="stk143" contextRef="#ctx0" brushRef="#br4">17098 12307 220 0,'-31'-28'85'1,"15"24"-66"0,-7 4 3 3,11 0-1 3,-4 0-11 3,-3 4-3-5,-5-1-7 7,-4 8 0-9,-3-1 0 5,0 4-3-8,3 4 2 8,1 3 1-1,-1 3 0 1,5 8 0-1,-1 6 0 2,4 7 0-3,8 4 2 4,9 0-3-5,6 0-2 2,9-4 2 2,12-3 2-3,11-3 0 3,8-1-1-2,12-6-2 1,4-1 1-1,0 0 1 3,-4 4 0-5,-4 4 0 6,-3 6 2-7,-9 8 3 3,-8 6 2 0,-7-3 8 2,-4 0 4-1,-9-7-3-1,-7-4-1 1,-4-10-5 0,-8 0-1 1,-7-14-1-4,-5-4 0 3,-7-6-2-2,-1-11-1 1,-3-11-6 2,-5-13 1-2,1-29 0 1,0-9 0-1,3-1 0 3,9 3 2-5,3 4-1 6,8 4-1-7,8 0-2 4,8-4 1-1,8-4 1 0,11-6 0 2,5-4-3-2,3 11 0 1,1 3-14-1,-1 11-4 3,-3 3-18-5,-1 14-7 3,-7 3-146 15,-12 18 92-17</inkml:trace>
    </iact:actionData>
  </iact:action>
  <iact:action type="add" startTime="115143">
    <iact:property name="dataType"/>
    <iact:actionData xml:id="d144">
      <inkml:trace xmlns:inkml="http://www.w3.org/2003/InkML" xml:id="stk144" contextRef="#ctx0" brushRef="#br4">17609 12918 236 0,'20'-4'88'1,"-4"4"-69"-1,11 0 8 8,-11 0-1 2,8 0-10-7,7-3 1 4,0-1-8 1,1-3-1-1,3 4-4 3,1-1-1-10,3 1 3 6,0-1-5 2,1 1-3-2,-5 3-2 4,-4 0 0-5,-3 0-39 3,-5 7-19-1,-3 0-50 8</inkml:trace>
    </iact:actionData>
  </iact:action>
  <iact:action type="add" startTime="116840">
    <iact:property name="dataType"/>
    <iact:actionData xml:id="d145">
      <inkml:trace xmlns:inkml="http://www.w3.org/2003/InkML" xml:id="stk145" contextRef="#ctx0" brushRef="#br3">18643 12625 176 0,'-4'-4'66'1,"4"1"-52"-1,4-1 12 5,-4 4 4 2,4 0-14 2,0-3-3-1,4-1-6 0,3-3-2-1,1-3-3 3,4-1 3-10,4 1 4 3,7-4-1 7,9 0 3-4,-1 0-2 2,-4 3 0 0,5 1-10-2,-5-1-1 2,-3 1 0-1,-5 3 1 3,-3 0 3-5,-4 7 1 7,-9 7 3-9,-7 7 1 4,-3 7-1 1,-5 10-1-1,-4 11-3 2,-8 0-2-2,-3 0 3 3,-5-4 0-3,1-3-4 2,3-7 1-5,4-7 0 5,5-3 2-2,3-4-8-1,4-7-3 2,8 0 2 0,0-7 2 0,12 3 3-1,4 1 1 3,7 3-2-5,1 3 2 6,7 1-1-7,1 2 0 2,-1 1 2 2,0 0 2 0,-7 0-1 0,0 4-1-1,-9 3 12 2,-3 7 6-3,-4 7 2 5,-8 14 3-8,-4 6-9 11,-8 5-1-11,-7-4-5 3,-9-4 0 2,-3-7-5 0,-9-6-2 0,-3-4 2-1,-4-11 0 3,0-6-12-5,0-11-4 6,-1-7-12-7,5-7-4 3,4-7-11 2,4-4-2-3,3-3-22 2,5-7-7-1,7 0-13 9</inkml:trace>
    </iact:actionData>
  </iact:action>
  <iact:action type="add" startTime="117516">
    <iact:property name="dataType"/>
    <iact:actionData xml:id="d146">
      <inkml:trace xmlns:inkml="http://www.w3.org/2003/InkML" xml:id="stk146" contextRef="#ctx0" brushRef="#br3">19853 12440 208 0,'0'0'79'1,"-7"0"-61"-1,-1 3 8 4,4 0 1 4,-4 1-14 0,-4-1-4 0,0 4-6-1,-7 0 0 2,-1 0-2-3,0 0 4-5,-7 0 4 9,-1 0 1-6,-3 0 2 3,-4 0-2 1,-1 0 1-1,1 0-6 1,3 0-1-1,1 0-2 2,3 0 1-3,1 0-4 4,3 0 0-5,5 0-1 7,3 0 0-7,0 0 2 1,4 0 2 1,1 0-1 2,3 0-1-2,4 4 1 0,0-1-1 2,4 4 0-2,0 4 0 3,0 2 0-5,0 5 0 3,0-1 2-1,0 1 3-1,4-4-4 3,0 0-1-3,-4 3 0 4,0-6 0-4,0-4 0 4,0 0 0-6,0-4 0 8,0-3 0-9,0 0-3 5,0 0 0 0,0 0-1-1,0-7 0 1,0 0-4 0,8 0 0 0,3-4 4-1,5-3 2 4,4-3 2-7,3 0 0 3,5-4-5 0,-1 3 1 0,5 1 0 2,-1 6 2-2,5 4 1 2,-1 4 1-3,0 3 2 5,5 3 1-8,-1 1 3 10,4 3 3-9,4-1 2 2,-7 5 1 3,-9 3 5-3,-3 3 1 3,-13 8 2-2,-7 10 0 2,-12 14-7-3,-11 6-3 4,-5-2-3-5,-8-4-2 4,1-7-1-3,-1-8 2 0,-7-6-5 3,0-3-1-3,-1-11 0 4,-3-11 2-4,0-10-19 4,-1-7-8-5,1-10-29 6,4-11-13-7,3-7-34 11,9 0-44-8,7 4 47 1</inkml:trace>
    </iact:actionData>
  </iact:action>
  <iact:action type="add" startTime="118342">
    <iact:property name="dataType"/>
    <iact:actionData xml:id="d147">
      <inkml:trace xmlns:inkml="http://www.w3.org/2003/InkML" xml:id="stk147" contextRef="#ctx0" brushRef="#br3">20321 12900 280 0,'4'25'107'1,"4"-25"-83"0,8 0-1 2,-1 0-5 4,9 0-11 2,11 0-2-3,5-4-18 3,3-3-8-3,0 0 10 5,-4 0-41-11,-3 0-15 5,-1-3-33 9</inkml:trace>
    </iact:actionData>
  </iact:action>
  <iact:action type="add" startTime="118686">
    <iact:property name="dataType"/>
    <iact:actionData xml:id="d148">
      <inkml:trace xmlns:inkml="http://www.w3.org/2003/InkML" xml:id="stk148" contextRef="#ctx0" brushRef="#br3">21245 12349 192 0,'-12'0'71'1,"12"7"-55"-1,0-4 6 8,0-3 2-4,0 0-17 8,8 4-4-8,3-4-2 5,5 0-1-3,0 0 0 2,4-4 6-8,3 1 6 8,9-4 0-1,-1 0 1 1,0 3-3-1,1 4-1 2,3 0-3-3,1 4-1 5,3-1-6-7,-4 4 1 3,1 0 0 1,-5 4 2 0,-7 3-1 2,-9 3-1-4,-11 8 5 2,-12 6 4-1,-11 14-3 3,-5 4 2-5,-3 0-5 6,-1-3-2-9,1-5 2 6,-1-6 0 0,1-3-4 0,7-8-1-1,4-6-4 0,5-1 1 3,3-10-6-4,8 0-1 4,0-7 2-6,11 0 4 3,1 0-2 1,4 0 3 0,4 0 3-1,3 4 1 1,5-1 1 1,3 4 0-4,5 4-5 6,3-1 1-6,0 1 8 7,-4 2 5-9,-3 1 4 4,-8 4 3 1,-5-1-1 0,-7 4 1-1,-12 7 3 1,-8 4 2 1,-12 10-2-3,-7 3-2 4,-5 4-5-5,-3-4 0 1,0-3-5 3,-1-7 1-3,1-10-3 3,-4-5 0-2,-5-9-3 1,1-4-2-1,0-7-13 3,-4-7-6-5,0-7-10 7,3-3-3-9,5-4-15 4,8 0-6 1,7 0-53 8,8 0-34-9,13 0 62 2</inkml:trace>
    </iact:actionData>
  </iact:action>
  <iact:action type="add" startTime="119437">
    <iact:property name="dataType"/>
    <iact:actionData xml:id="d149">
      <inkml:trace xmlns:inkml="http://www.w3.org/2003/InkML" xml:id="stk149" contextRef="#ctx0" brushRef="#br3">22679 12240 236 0,'-8'-3'90'2,"8"3"-70"-2,-8 0 10 7,8 3 2-3,-8-3-20 6,1 4-4-5,-5-1-5 7,-8 4-3-8,-7 0 1 3,-5 0 1-6,-7 4 3 6,-8-1 4 0,-4 1 2 1,0-1-3-1,-1 1-3 2,5-4-2-3,0 3-3 5,4 1 3-7,0-4 2 4,7-4-4-1,5 1-3 2,3-1 1-1,5 1 0-2,3-1-2 3,8-3 2-3,1 4 1 4,7-1 0-5,0 4-3 7,4 0 0-8,0 4 2 3,4 3 0 0,-4 0 1 1,4 6 2 0,-1 5-1-1,-3 6-1 2,0 4 1-3,4 0-1 5,0-3-3-7,0-4 2 4,0-7 1 0,0-4 2-2,0 0-1 3,0-6 2-3,0-4-9 3,0-4-3-2,4-6-2 2,0-4 1-4,3-4 1 7,5-3 3-9,0 0 2 5,3 1 2 0,5-1 1-1,0 0 1 1,7 3 0-1,8 1 0 2,5 3 0-3,3 3 0 4,4 4-3-5,0 7 0 3,-4 4 8-1,-4 6 4 0,-3 4 4 1,-5 10 5 0,-7 8-4 0,-5-1 2-1,-7 8 2 2,-4-4 1-3,-8-1-6 5,-8 8 0-8,-4 0 1 5,-8 4 1 0,-4 3-2-1,-7-4 0 1,-5-3-5-1,-3-7 0 2,-4-7-5-3,-1-11-2 4,-3-6 0-5,0-12 1 4,0-12-19-2,0-8-6-1,-1-7-26 3,5-7-11-2,0 0-48 8,3 3-58-6,9 4 49-3</inkml:trace>
    </iact:actionData>
  </iact:action>
  <iact:action type="add" startTime="121329">
    <iact:property name="dataType"/>
    <iact:actionData xml:id="d150">
      <inkml:trace xmlns:inkml="http://www.w3.org/2003/InkML" xml:id="stk150" contextRef="#ctx0" brushRef="#br5">23186 12646 216 0,'0'-4'82'1,"12"4"-64"-1,0 7 9 6,-1 0 0 4,5 0-7-6,4 3-2 7,7-3-10-6,16-3-5 1,16-4-2 2,12-4 1-8,4 1 3 7,0-4-9 2,-5-3-2-2,1-1-30 1,-12 4-14-1,-8 0-54 8</inkml:trace>
    </iact:actionData>
  </iact:action>
  <iact:action type="add" startTime="121599">
    <iact:property name="dataType"/>
    <iact:actionData xml:id="d151">
      <inkml:trace xmlns:inkml="http://www.w3.org/2003/InkML" xml:id="stk151" contextRef="#ctx0" brushRef="#br5">23265 13103 264 0,'7'3'101'1,"13"1"-78"-1,8-4 0 6,-5-4-6 0,20 1-26 3,16-4-7-2,4 0-84 1,4 0-33 0,0 0 49-1,0-7 29 3</inkml:trace>
    </iact:actionData>
  </iact:action>
  <iact:action type="add" startTime="121900">
    <iact:property name="dataType"/>
    <iact:actionData xml:id="d152">
      <inkml:trace xmlns:inkml="http://www.w3.org/2003/InkML" xml:id="stk152" contextRef="#ctx0" brushRef="#br5">24471 12254 244 0,'-27'7'93'1,"19"7"-72"0,-12 11 7 3,12-11-2 3,0 0-14 0,0 3-2 1,1 1-2-1,-5 3 0 2,4 0-4-2,-4 0 2-7,0 3 0 10,1 4-2-5,-1 3-1 7,0 4-1-9,0 4 1 3,4-4-2 3,4 0 2-3,1-4-4 3,6-3 0-3,5-7 1 4,8-4 2-4,4-3 3 4,7-7 4-5,5-3-4 3,3-4-1 1,4 0 0-3,8 0 2 2,8-4-3-1,1 1-2 1,2-1 0 0,-3 1-1 1,-7-1-5-4,-5-3 1 6,-8 0-18-6,-3-3-6 1,-9-8-25 3,-7 1-11-3,-8-4-48 9</inkml:trace>
    </iact:actionData>
  </iact:action>
  <iact:action type="add" startTime="122295">
    <iact:property name="dataType"/>
    <iact:actionData xml:id="d153">
      <inkml:trace xmlns:inkml="http://www.w3.org/2003/InkML" xml:id="stk153" contextRef="#ctx0" brushRef="#br5">24774 12073 236 0,'-16'14'90'2,"8"3"-70"-2,0 11 10 0,8-10-1 6,0 6-9 2,4 8-1-1,4-1-5 2,0 0-1-3,0 1-7 5,0 6-4-11,-4 11 1 4,-1 17-2 8,-3 15 2-9,0-1-2 5,-3-3 2-1,-1-4-2 1,-4 4 2 1,0 3-4-2,0 8 0 1,4-1-6-1,0-7-3 3,0-10-19-5,0-10-8 1,0-12-34 2,4-9-13 0,4-4-8 7</inkml:trace>
    </iact:actionData>
  </iact:action>
  <iact:action type="add" startTime="122635">
    <iact:property name="dataType"/>
    <iact:actionData xml:id="d154">
      <inkml:trace xmlns:inkml="http://www.w3.org/2003/InkML" xml:id="stk154" contextRef="#ctx0" brushRef="#br5">25697 12275 208 0,'-15'-35'79'1,"-1"25"-61"0,-8 0 10 6,12 10 0-2,-7 0-14 6,-9 0-5-8,-11 0-6 5,-8 6 0 0,-8 1-2-1,0 4-1-6,4 3 1 6,4 3-1 0,7 4 2 2,5 0-1-3,3 4 2 5,9 3-4-7,7 3-2 3,8 1 2 2,8 2 0-3,8 5 1 2,8-1 0 0,15 1 0 2,13-1 0-3,7 1 0 1,4-1 2-3,0 0-3 6,0 4 0-8,-4 4 3 6,-8-4 1-2,-8-1 1 1,-7 5 2 0,-12 6 3-1,-9 4 2 2,-10 7-3-3,-9-4 0 4,-8-3-1-6,-7-10 3 5,-5-8-3-2,-3-7 1 0,-5-10-1 1,5-7 1 0,0-14-2 0,3-7-1-2,5-17-6 4,3-15-1-6,8-9-2 9,5-5 3-10,3-3 0 5,8-7 1-1,4-6 0 1,11-15 0 0,-3 21-3-1,24-24 2 2,-1 20-4-3,4 11 1 4,-3 15-22-5,-1 6-11 3,-4 7-33-1,5 7-14 0,-1 3-10 8</inkml:trace>
    </iact:actionData>
  </iact:action>
  <iact:action type="add" startTime="123280">
    <iact:property name="dataType"/>
    <iact:actionData xml:id="d155">
      <inkml:trace xmlns:inkml="http://www.w3.org/2003/InkML" xml:id="stk155" contextRef="#ctx0" brushRef="#br5">26078 11832 188 0,'-23'0'71'1,"11"3"-55"-1,-11 8 0 5,15-4-2 4,0 3-12-2,0 4-1 1,4 4 1-2,0 3 3 5,4 7-2-5,8 3 5-6,4 0 2 6,7 1-1 1,5-1 0 1,3-6-3 0,1-4-1-1,3-7 1 1,1-11 3-1,-1-6-4 3,-3-8-1-5,-5-3-2 6,1-7 1-7,-8-7-2 4,-5 0-1 0,-7 1 1-1,-8 2 1 1,-11 1-1-1,-5 3-1 2,-7 3-10-2,-9 8-4 2,-7 6-44-4,-4 11-19 7,-4 14-9-2</inkml:trace>
    </iact:actionData>
  </iact:action>
  <iact:action type="add" startTime="124783">
    <iact:property name="dataType"/>
    <iact:actionData xml:id="d156">
      <inkml:trace xmlns:inkml="http://www.w3.org/2003/InkML" xml:id="stk156" contextRef="#ctx0" brushRef="#br5">14296 14580 164 0,'-47'-3'63'1,"24"6"-49"-1,-17 8 9 4,21-4 1 3,-9 3-17 1,-3 4-3 1,-5 0-5-2,1 0-1 1,0 7 2-1,3-4 2-7,5 4 1 9,3 4-4-3,8-1 1 1,9 4-2 1,7 7 0-2,11 0 0 2,13 3-2 0,11 1 3 0,12-4 0-1,5 0 3 2,3-4 1-2,4 1 1 5,-1-1 0-10,1 0 2 5,-4-3 1 1,-3 0 3 0,-9 0 4 0,-8 4-2-2,-11-4 1 3,-13-1-3-3,-11 1 1 5,-7 0-4-7,-9 4-2 4,-8-8-2-1,-3-3 0 0,-5-3-2 2,-3-8-1-2,-8-10-21 1,0-7-11-1,-9-7-35 8,1-3-52-3,4-1 26-9</inkml:trace>
    </iact:actionData>
  </iact:action>
  <iact:action type="add" startTime="125263">
    <iact:property name="dataType"/>
    <iact:actionData xml:id="d157">
      <inkml:trace xmlns:inkml="http://www.w3.org/2003/InkML" xml:id="stk157" contextRef="#ctx0" brushRef="#br5">14976 14870 228 0,'-51'45'88'1,"32"-13"-69"-1,-9 13 6 4,20-20-2 5,-4 6-18-3,1 4-2 4,-1 3-2-5,8-3 1 7,8 0-1-9,8 0 2-2,3-7 2 5,13-7-7 3,7-7 0-3,12-7 11 3,8-7 6-2,0-10-1 2,0-8 2-3,-3-13-7 4,-5-18-3-6,-12-4-3 6,-7-3-3-3,-13 1 3-1,-7 2 0 3,-16 4-1-2,-11 7-2 1,-17 4-8-1,-7 7-3 3,-4 10-25-5,0 7-11 6,-4 7-69-1</inkml:trace>
    </iact:actionData>
  </iact:action>
  <iact:action type="add" startTime="125773">
    <iact:property name="dataType"/>
    <iact:actionData xml:id="d158">
      <inkml:trace xmlns:inkml="http://www.w3.org/2003/InkML" xml:id="stk158" contextRef="#ctx0" brushRef="#br5">16552 14783 236 0,'-12'3'88'1,"12"8"-69"-1,-4-4 0 6,4 0-7-1,0 3-6 4,-3 8-1-2,-1 6 1 2,0 7 1-2,-4 8-3 3,0 3 8-10,-4 0 5 4,-4 0-9 8,1-4-4-9,-1-7 1 5,0-6 1-1,1-4 2 1,3-7 0 0,4-7-4-1,0-7-1 2,4-11-1-3,8-10-2 5,0-10 1-8,4-11 1 5,4-7-3 2,-1 0-2-3,5-3-1 1,4 6 0-3,3-2 3 5,1 2 0-4,3 1-2 4,1 6 2-5,0 4-1 6,3 11 0-7,0 3 2 3,5 7 2 0,-5 0-3 2,1 11-2-1,-1 3 4-1,-3 7 1 1,-5 7 0-2,-3 3-2 5,-8 4 3-6,-5 0 0 2,-3 3 1 1,-4 8 0-2,-4 3-2 3,1 7-2-2,-5 3 1 1,0-3 1-1,0-4-1 3,4-6-1-5,0-8 3 6,4-10 0-7,0-7-1 3,4-14-2 1,4-10-6 0,4-8-1 0,-1-6-2-1,5-4 1 2,4 0 0-3,3-3 2 5,1-4 4-8,4 3 3 5,-1 4 0 0,1 7-1-2,-1 4-2 3,-3 6 1-2,-1 5-1 1,1 2 0-1,-1 1 2 3,-3 10 2-5,0 7 5 7,-5 3 4-9,-3 4 0 4,0 7 1 0,-4 3-6 2,-4 1-2-1,-4 6-2-1,0 8 1 2,4 3-9-3,-4-1-3 4,4 1-24-5,0 0-9 3,-1-7-16-1,5-3-6 0,0-11-31 8</inkml:trace>
    </iact:actionData>
  </iact:action>
  <iact:action type="add" startTime="126659">
    <iact:property name="dataType"/>
    <iact:actionData xml:id="d159">
      <inkml:trace xmlns:inkml="http://www.w3.org/2003/InkML" xml:id="stk159" contextRef="#ctx0" brushRef="#br5">18847 14133 220 0,'-4'0'82'1,"0"0"-64"-1,-7 4 7 5,3-1-3 2,-4 4-10 1,-8 4 1-2,-15 6 3 3,-4 11 2-2,-5 10-9 2,-7 11 1-9,-4 11 1 7,-8-1-2 1,-7 0 0-3,-9-3-5 7,4-3-3-8,5-1 0 4,7-3-1-1,12-4 0 0,11 1 2 1,13-8-3 0,7-3 0 2,9-7-1-5,11-4-2 5,11-6 0-5,13-4 3 3,11-4 0 0,12-3 1-2,4 0 0 3,5 0 2-3,-1 4-1 3,0-1-1-2,0 4 3 2,0 4 2-3,0-1-4 5,0 1-3-8,-4-1 1 6,-4-3 2-3,-8-4 0 2,-3 1-1 0,-9-4-10 0,-3-4-4 0,-13-6-26 8,-7-4-31-11,-8 0-14 7,-7-4-8-2</inkml:trace>
    </iact:actionData>
  </iact:action>
  <iact:action type="add" startTime="127185">
    <iact:property name="dataType"/>
    <iact:actionData xml:id="d160">
      <inkml:trace xmlns:inkml="http://www.w3.org/2003/InkML" xml:id="stk160" contextRef="#ctx0" brushRef="#br5">18081 14252 208 0,'-8'7'79'1,"12"3"-61"-1,4 18 15 4,0-10 1 4,7 13-13 0,9 8-2-2,7 6-7 2,5 0 0-1,3 4-7 1,-3-3-1-8,-1 3 0 8,-4-4 0 0,1 7 0 1,-9 8-2-4,-3 13 1 2,-8 4 0 1,-8 3 3 0,-4-7-5 1,-8-3-1-3,-4-3 2 2,-4 3 1-1,1-8-10 2,-5-6-3-3,-4-10-37 4,1-8-14-5,-1-7-53 10</inkml:trace>
    </iact:actionData>
  </iact:action>
  <iact:action type="add" startTime="127861">
    <iact:property name="dataType"/>
    <iact:actionData xml:id="d161">
      <inkml:trace xmlns:inkml="http://www.w3.org/2003/InkML" xml:id="stk161" contextRef="#ctx0" brushRef="#br5">19570 14507 140 0,'0'-21'55'1,"8"21"-43"-1,0 3 12 4,-8-3 2 7,0 0-8-6,4 4-3 1,0 3 0 2,0 3 1-1,4 4-9 1,0 4 9-8,0-1 4 8,-1 4 1 0,1 4 2-1,0 3-7 3,4-1 1-5,-4 5-6 6,4 3 1-8,-1 3-7 4,1 8-3 1,-4 6-1 1,4 7-1 0,-4 1 0-3,-1-4 0 3,1-4 2-3,-4-3 1 4,-4-4 1-5,0 1 2 1,-4-4 3 3,-4-1 2-2,-3 1-3 1,-5-3-3 0,-4-4 0 0,-3-4-1-2,-5-6-2 3,-3-8 1-3,-5-7-2 5,-3-10 2-7,-4-10-4 3,0-7 0 1,-1-4-4-1,1-4 1 1,4-6-16-1,4-1-6 2,3 1-9-2,5 6-4 3,7 1-7-5,4 7-1 3,4-4-52 5</inkml:trace>
    </iact:actionData>
  </iact:action>
  <iact:action type="add" startTime="129091">
    <iact:property name="dataType"/>
    <iact:actionData xml:id="d162">
      <inkml:trace xmlns:inkml="http://www.w3.org/2003/InkML" xml:id="stk162" contextRef="#ctx0" brushRef="#br5">20101 14451 168 0,'4'3'63'2,"0"4"-49"-2,0 0 9 4,0-3 3 4,0 3 2-2,-4 7 6 2,4 3-6 1,-1 8 0-2,1 6-15 1,0 4 3-7,4 3 2 4,-4 1-10 6,4 10-4-7,0 10-3 4,-4 14 1-1,0 4-1 1,0 0 2-1,0-7-4 1,0-7 0 1,-1-7 3-3,5 3 1 4,-4-10-4-4,4-4 1 4,0-6-13-5,0-8-7 1,0-6-18 2,0-8-8-1,3-10-27 8,1-7-51-6,4-10 30-2</inkml:trace>
    </iact:actionData>
  </iact:action>
  <iact:action type="add" startTime="129408">
    <iact:property name="dataType"/>
    <iact:actionData xml:id="d163">
      <inkml:trace xmlns:inkml="http://www.w3.org/2003/InkML" xml:id="stk163" contextRef="#ctx0" brushRef="#br5">20384 15163 124 0,'-4'14'46'1,"4"-3"-35"-1,4 3 16 21,0-7 7-20,0 7-5-1,4-7 0 3,3 3-7 6,5 1-2-3,4-1-11 5,3 1 3-11,5-1 4 4,-1 1-8 8,5 2-4-9,-1 5-1 5,-3 3 0-1,-1 3-1 1,-3-3-2 0,-4 0-26-1,-1 0-12 2,-3-7-23 8,-4-3-51-13,-8-4 20 4</inkml:trace>
    </iact:actionData>
  </iact:action>
  <iact:action type="add" startTime="129693">
    <iact:property name="dataType"/>
    <iact:actionData xml:id="d164">
      <inkml:trace xmlns:inkml="http://www.w3.org/2003/InkML" xml:id="stk164" contextRef="#ctx0" brushRef="#br5">20195 15156 212 0,'-19'-28'79'1,"23"18"-61"-1,-4 3 6 3,4 0-2 5,3-4-12-1,5-3-1 0,4-3-1 1,4-7 0-1,3-4-4 3,9-7-1-10,3-4 1 6,4 1 2 4,4-1 1-6,1 1-6 8,-5-4 0-9,-4-7-12 5,1-3-3 0,-5 0-22-1,-3 3-7 0,-5 10-54 10</inkml:trace>
    </iact:actionData>
  </iact:action>
  <iact:action type="add" startTime="130052">
    <iact:property name="dataType"/>
    <iact:actionData xml:id="d165">
      <inkml:trace xmlns:inkml="http://www.w3.org/2003/InkML" xml:id="stk165" contextRef="#ctx0" brushRef="#br5">21197 14465 208 0,'-19'14'77'1,"15"-4"-60"-1,0 4 13 5,4-7 3 2,0 4-8 4,0-1 0-8,0 4-3 5,0 0-2 0,0 7-10-1,0 0 2-7,0 7 2 10,0-4-1-5,-4 8 2 4,0 3-6-2,-4 7-3 3,4 14-3-5,0 6 0 2,4 1-4 0,8-7-2 0,4-3 2 3,4-12 0-4,7-2 5 3,5-8 2-3,3-6 0 4,1-8-1-5,3 1-3 7,0-8 1-9,5-3 0 5,3-3 1-1,4-1-2 1,4 1 1 0,4-4 0 0,0 0 1 0,0 3-2-2,-4-3-2 4,-7 0 1-5,-5 0-1 6,-4 0-7-7,-7 0-3 3,-9-3-19 2,-3-1-6-2,-4-3-22 1,-4-3-6-1,-4-4-53 8,-4 7-29-4,-8-4 72-8</inkml:trace>
    </iact:actionData>
  </iact:action>
  <iact:action type="add" startTime="130591">
    <iact:property name="dataType"/>
    <iact:actionData xml:id="d166">
      <inkml:trace xmlns:inkml="http://www.w3.org/2003/InkML" xml:id="stk166" contextRef="#ctx0" brushRef="#br5">22152 14608 212 0,'-7'4'79'1,"7"13"-61"-1,3-10 17 6,1-4 3 5,4 1-14-7,8 3-1 3,4-4-4 1,7 4-3-1,12-3-8 2,9-1-5-9,3 1 0 6,-4-4-2 3,4 0-1-3,-4-4-10 5,-4 4-6-7,-7-3-28 4,-5 3-11 0,-11 3-57 6</inkml:trace>
    </iact:actionData>
  </iact:action>
  <iact:action type="add" startTime="130843">
    <iact:property name="dataType"/>
    <iact:actionData xml:id="d167">
      <inkml:trace xmlns:inkml="http://www.w3.org/2003/InkML" xml:id="stk167" contextRef="#ctx0" brushRef="#br5">22251 15048 220 0,'-12'14'85'1,"16"-3"-66"0,4-1 5-1,0-3 1 0,3 0-16 8,9-4-5 0,7-3-9-1,5-3-2 2,3-4 3-2,5 0-27-7,-1-3-8 9,0-1-54 7</inkml:trace>
    </iact:actionData>
  </iact:action>
  <iact:action type="add" startTime="131074">
    <iact:property name="dataType"/>
    <iact:actionData xml:id="d168">
      <inkml:trace xmlns:inkml="http://www.w3.org/2003/InkML" xml:id="stk168" contextRef="#ctx0" brushRef="#br5">23312 14542 268 0,'-4'3'101'2,"4"4"-78"-2,0 0 4 2,0 0-1 5,4 4-19 2,0-1-6-3,-4 4-1 4,4 4 1-5,-4-1 0 6,0 0 2-10,0 4 2 2,-4 0-2 9,0 4 0-9,-4-1-1 5,0 4 1 0,0 4-4-1,0 3 0 2,0-1 3-3,5 1 3 3,3-3 0-2,3-4 2 3,5-4-4-5,4-3-2 1,4-3 0 3,0-4-1-2,7-4 0 1,5-6 0-1,7-4 0 2,8-4 2-3,-11 1-6 5,19-11 1-7,-4-4-12 8,-4 1-3-9,-4-4-26 4,-3-4-10 1,-9 1-59 8</inkml:trace>
    </iact:actionData>
  </iact:action>
  <iact:action type="add" startTime="131436">
    <iact:property name="dataType"/>
    <iact:actionData xml:id="d169">
      <inkml:trace xmlns:inkml="http://www.w3.org/2003/InkML" xml:id="stk169" contextRef="#ctx0" brushRef="#br5">23709 14308 208 0,'-16'14'77'1,"8"-7"-60"-1,-4 10 24 25,12-6 8-25,0 3-16 0,0 7-4 0,4 6-11 7,4 8-3 1,4 0-9-1,0 4-2-7,-1 3 0 9,1 0 0-3,0 6 0 4,0 5-5-5,-4 10 1 2,0 10 2 0,-5 4 1 0,1 0-10 2,0-4-5-1,-4-3-12 0,0-4-5-1,8-3-6 2,0-11-2-4,8-10-12 7,0-10-4-9,7-15-34 13</inkml:trace>
    </iact:actionData>
  </iact:action>
  <iact:action type="add" startTime="131748">
    <iact:property name="dataType"/>
    <iact:actionData xml:id="d170">
      <inkml:trace xmlns:inkml="http://www.w3.org/2003/InkML" xml:id="stk170" contextRef="#ctx0" brushRef="#br5">24534 14266 272 0,'-47'-14'104'1,"15"10"-81"-1,-11-6 7 5,23 6-1 2,-11 1-18 1,-8 3-4-1,-12 0-6 1,0 7-2 0,-4 7 1 0,7 7 2-8,1 3 1 10,8 8-1-6,8 6-2 4,3 4 1-1,8 3 1 0,5 1-3 1,15-1-2-1,11-3 2 1,5 0 0-1,12-4 1 3,11-3 2-4,12 4 1 5,4 3 1-7,0 3-5 4,0 4 1-1,-4 0 2 0,-8 3 1 2,-7 1-4-2,-9-5 1 1,-7-2 4-1,-8-4 2 2,-8-7 4-4,-8 3 1 4,-8-10-3-2,-8-7 0-1,-3-4-3 3,-9-3 0-2,-3-7-1 2,-4-3 0-3,-1-8-2 3,5-6-2-3,0-11 1 5,3-10-1-7,5-18 0 5,7-7 0-3,8-4-5 1,8 5 1 1,8 2 0-1,12 8 2 2,7 6-10-2,13 4-2 3,3-3-11-6,0 3-2 8,5-3-18-8,3-4-7 2,0 0-21 10,0 0-50-8,-4 0 24-1</inkml:trace>
    </iact:actionData>
  </iact:action>
  <iact:action type="add" startTime="132379">
    <iact:property name="dataType"/>
    <iact:actionData xml:id="d171">
      <inkml:trace xmlns:inkml="http://www.w3.org/2003/InkML" xml:id="stk171" contextRef="#ctx0" brushRef="#br5">24966 14105 164 0,'-15'14'63'1,"7"-3"-49"-1,-4-1 16 4,8-3 5 5,0 4-17-3,-4-1-7 4,4 4-5-5,0 0 0 7,4 3-3-7,4 4 3-5,4 4 3 5,4 3-1 4,0 3 3-3,7-3-4 2,9-3-2 0,-5-8-2 1,1-6-3-3,0-8 3 4,-1-10 2-6,1-7 0 9,-5-7 0-11,-3-3-3 6,-4-1-2 0,-8 4 3 0,-4 0 0 0,-8 0-1-1,-4-3 1 3,-4 6-4-4,-3 1 0 5,-5 3-21-8,-3 4-8 4,-5 6-69 8,-3 1-41-7,0 3 59-1</inkml:trace>
    </iact:actionData>
  </iact:action>
  <iact:action type="add" startTime="133955">
    <iact:property name="dataType"/>
    <iact:actionData xml:id="d172">
      <inkml:trace xmlns:inkml="http://www.w3.org/2003/InkML" xml:id="stk172" contextRef="#ctx0" brushRef="#br5">3858 8630 156 0,'16'0'60'1,"4"-7"-47"-1,7-7 6 5,-7 7-2 2,7-7-4 2,9-7 0-2,7-7-3 2,12 0 1-3,16 0-6 5,11 4 1-11,1 3 4 3,-5 0-6 5,5 3-2-1,3 4 1 2,5 4 0 0,-1 6-1-4,-3 8 1 4,-9 10 2-1,-7 7 2 0,-8 7 1-2,-8 7 2 5,-4-1-5-7,-4 1-3 2,-8 4 1 3,1-8 2-3,-9-6-2 3,-3-4-2-1,-9-4 4 0,-3-3 4-2,-4-3-3 4,-4-8 2-4,-8-3-5 1,-4-3-2 0,-4-8 2 1,-4-3 0 0,-4-7-1-1,1-3-2 1,-9-4 1 0,-7-4-1 0,-13-3 0-3,-7 4 2 6,-8 0-3-6,-7 3 0 1,-1 7 1 3,0 3 0-2,8 4 0 1,0 4 0-1,4 3 0 2,-4 0 0-3,0 3 0 5,-4 1 0-7,4 3 2 8,-4 3 1-9,5 8-1 4,3 3-2 1,7 3-2 0,5 4 1 0,4 4 1-1,0-1 0 2,11-3 0-3,4-4 0 5,5-3 0-7,3 0 2 2,4-3-1 2,4-1 2 0,1-3-4 0,3-3 0 0,0-4-1-1,4 0 0 0,4-4 0 3,3-3 0-5,5-10 2 6,4-1 0-7,12-6 0 3,3 0 2 1,8-1-1 0,16 1-1-1,0 3-2 1,4 3 1 1,0 4 3-3,0 0 3 4,0 0-4-5,8 0-1 2,8 4 0 1,7 6 2-1,1 4-3 1,-5 4-2-1,-7 3 4 2,-4 3 1-3,-8 1 0 4,-8 3 1-5,-4 3 0 7,0 8 3-9,-8 3 1 4,-7 3 1 1,-1 0-4 0,-7 1-1 0,-4-1 1-1,-9-6 2 2,-3-4 1-3,-8-4 3 5,-8-3-5-7,-3-3-1 3,-5-8 0 0,-4-3 0 1,-3-7-2 0,-1-7-2-1,-7-7-2 2,-5-3-1-3,-15-11 2 4,-8 0 0-5,-8 4 3 7,-3-1 1-9,3 8-4 4,4-1 1 1,4 4 0 0,4 4 0 0,-4-1 0-1,4 4 2 2,0 4-3-3,4 3 0 4,0 3 1-5,0 4 0 2,4 7-3 2,-1 0 2-3,5 7-1 2,12 4 0-1,-5 3 2 2,9 3 2-3,-1 4-3 5,9-3 0-6,3-1 1 6,8 0 0-8,-4-3 0 5,8-3 0 0,0-1-3-1,4-6 0 1,0-4 4-1,4-4 1 2,4-3-3-3,8-3 1 5,4-4 0-6,7-4 0 3,12-6 0-2,9-4 0 1,11 0 0 2,-8 0 0-2,8 0 0 1,-4-3 2-2,4-1-3 4,11 1 0-5,9-1-1 6,3 8 0-6,1 3 2 2,-4 7 2 1,-13 0-1-1,-3 3-1 1,-4 1 1-1,0 3 1 2,0 3-3-2,-12 4 0 3,-4 4 1-6,-3 3 0 4,-5 7 0 0,-7 7 0-2,-5 3 0 2,-7 4 2 0,-4 0-1 0,-4 0-1-1,-8 0 1 2,-4-11-1-4,-4-3 2 7,-4-7 3-8,-4-7-2 5,-3-7-2-3,-1-10 2 1,-4-8 2 1,-3-3-4-1,-1-10-1 2,-3-1 0-2,-8-2 2 2,-12-1-1-4,-8 3-1 8,-8 1 1-11,-4 6-1 5,0 1-3 3,5 6 2-4,3 4 1 2,0 4 2-1,0-1-3 3,0 4 0-5,0 4 1 5,0 3 0-5,0 7-3 3,4 3 2-2,4 4 1 2,8 4 2 0,4 3-1 0,4 3-1 0,-1 1-2-1,9 3-1 3,3-4 2-5,5 1 2 6,7-5-2-8,0-2 0 4,9-4 1 1,-1 0 0 0,4-4-3-1,4 4 2 1,4-7-1 1,0-3 0-3,3-4 2 5,9-4 0-8,8-10 0 7,7 0 0-4,12-7 0 1,16 0 2 1,0 1-3 0,8 2 0 0,0 1 1-1,0-1 0 2,4-3 2-3,11 4 1 6,8 3-4-8,1 3-1 1,-9 8 1 4,-7-1 2-2,-12 4-2 2,-8 0 0-3,-12 4-1 4,-7-1 0-5,-9 4 4 6,-7 4 1-7,-1 3-1 5,-7 0 1-3,-4 0-2 1,-4 3-1 2,-4 1-2-2,0-1 1 0,-4-3-6 1,0-4 0 1,0-3-26-4,0-3-8 7,-12-8-67-2,-3-3-52-1,-13-3 59-2</inkml:trace>
    </iact:actionData>
  </iact:action>
  <iact:action type="add" startTime="136085">
    <iact:property name="dataType"/>
    <iact:actionData xml:id="d173">
      <inkml:trace xmlns:inkml="http://www.w3.org/2003/InkML" xml:id="stk173" contextRef="#ctx0" brushRef="#br5">4428 7547 116 0,'-4'0'46'2,"4"4"-35"-2,0-8 9 5,0 4 5 3,0 0-12 1,0 0-4-3,0 0-4 4,0 4 1-6,0 3-3 9,-4 3 14-13,0 1 5 3,1 3 1 4,-1 0-2 1,-4 3-7 0,0 0-4 0,0 4-5-2,4 0-4 4,4 0 2-5,0 0 0 6,8-3-1-6,4-4-2 1,3 0 7 3,9-4 3-2,4-3-1 1,3 0 0-1,0-3-5 3,1-4-1-6,-5 0-3 7,1-4-1-5,-1-3 1 5,1 0 2-7,-1 0-21 3,1 0-7 1,-4-3-36-1,-1-4-12 2,-3-7-11 6</inkml:trace>
    </iact:actionData>
  </iact:action>
  <iact:action type="add" startTime="136456">
    <iact:property name="dataType"/>
    <iact:actionData xml:id="d174">
      <inkml:trace xmlns:inkml="http://www.w3.org/2003/InkML" xml:id="stk174" contextRef="#ctx0" brushRef="#br5">4735 7421 188 0,'-20'14'71'2,"20"0"-55"-2,-4 7 6 0,4-10 2 20,4 6-11-20,0 4-2 0,4 0-4 5,0 4 0 4,0 3-4-2,3-1-2-7,1 5 2 10,0 6-2-6,-4 11-1 3,0 11-2 1,0 2 1-1,-1-2-6 1,1-4 0-1,0-11-13 2,0-7-4-3,0-10-29 10,4-7-49-5,-8-7 17-8</inkml:trace>
    </iact:actionData>
  </iact:action>
  <iact:action type="add" startTime="136808">
    <iact:property name="dataType"/>
    <iact:actionData xml:id="d175">
      <inkml:trace xmlns:inkml="http://www.w3.org/2003/InkML" xml:id="stk175" contextRef="#ctx0" brushRef="#br5">5238 7320 152 0,'-36'-17'57'1,"25"10"-44"-1,-13 0 14 4,16 7 3 3,-4 0-20 2,-3 0-4-3,-9 3-5 2,-3 4 1-1,-1 7-1 3,-3 4 2-10,-1 10 0 5,5 0-1 5,-1-1 1-5,5 5-2 7,7-4-1-9,4 0 1 5,8-4-1-1,4-3-5 1,8 0 1 0,8-3 4-1,7-4 2 2,9 0 0-3,-1-1-2 5,5-2 1-5,-1-1-1 1,-4 1 2 0,1 3 1 0,-5 0 1 1,-3 0 2-1,-4 3 3 2,-5 4 5-3,-3 0-4 4,-4 4 0-5,-4-1-6 6,-4 1-1-7,-8-1 1 4,0 0 2-1,-4 1-3 0,-3-4-2 2,-5-4 0-2,0 1-1 1,1-8 0-1,-1-3 0 3,0-3 2-5,5-8 1 6,-1-6-1-7,4-15 1 2,4-6 4 3,4-8 6-1,4 1-7 0,4-7-1-2,4-4-5 3,8-7-1-3,0-7 1 5,-1 4 0-7,1 6-7 4,4 8-3-1,-1 6-23 1,1 5-9 0,4 2-38 8,-1 4-40-9,1 7 41 2</inkml:trace>
    </iact:actionData>
  </iact:action>
  <iact:action type="add" startTime="137468">
    <iact:property name="dataType"/>
    <iact:actionData xml:id="d176">
      <inkml:trace xmlns:inkml="http://www.w3.org/2003/InkML" xml:id="stk176" contextRef="#ctx0" brushRef="#br5">5442 6992 152 0,'-23'0'57'1,"15"3"-44"-1,-8 4 3 5,12 0 0 2,-4 4-12 4,0-1-2-7,1 1 0 5,-1 3 1-3,0 0-1 2,4 3 7-8,0 1 6 8,0-1-7-2,4 1-2 3,4-1-4-2,4-3 1 2,0-7 4-4,3-7 4 7,5-7 2-9,4-3 3 5,-1-4-5 0,1-4 1-1,-4-3-5 1,0 0 1-1,-9 0-5 2,-3 0-2-3,-4 4 2 6,-4 3 2-7,-3 3-31 6,-1 4-14-9,-4 4-64 14</inkml:trace>
    </iact:actionData>
  </iact:action>
  <iact:action type="add" startTime="139540">
    <iact:property name="dataType"/>
    <iact:actionData xml:id="d177">
      <inkml:trace xmlns:inkml="http://www.w3.org/2003/InkML" xml:id="stk177" contextRef="#ctx0" brushRef="#br5">1041 13829 140 0,'-8'7'52'2,"8"4"-41"-2,0 3 13 4,0-4 2 3,0 1-10 1,-4 3-4-1,4 7 4 1,-12 3 1-1,8 4-8 2,-8 7 3-9,4 3 2 6,5-3-5 4,-5 0-1-4,8 0-4 1,8 4-1-1,-5-5-1 2,9 1 1 0,0-7-4 0,4-7 0 0,7-7 3-2,1-7 3 4,7-7-4-4,5-7-3 5,-1-3-4-5,4-1-1-1,-3-3-27 4,-5 0-13-3,-3 0-44 9</inkml:trace>
    </iact:actionData>
  </iact:action>
  <iact:action type="add" startTime="139879">
    <iact:property name="dataType"/>
    <iact:actionData xml:id="d178">
      <inkml:trace xmlns:inkml="http://www.w3.org/2003/InkML" xml:id="stk178" contextRef="#ctx0" brushRef="#br5">1449 13753 176 0,'-8'10'68'2,"8"0"-52"-2,-7 4 14 0,7-3 6 2,-4 6-18 7,4 8-7-3,-8 6-5 6,0 4-2-9,0 4-2 9,4 2 3-12,-4 5 4 3,4-1-5 4,4 15 0 1,0 13-4 0,0 7-1 0,0-6 1-1,0-5 2 2,0-9-17-3,4-11-6 4,4-7-10-4,-8-7-1 0,8-11-36 9,0-7-35-6,4-10 34-1</inkml:trace>
    </iact:actionData>
  </iact:action>
  <iact:action type="add" startTime="140201">
    <iact:property name="dataType"/>
    <iact:actionData xml:id="d179">
      <inkml:trace xmlns:inkml="http://www.w3.org/2003/InkML" xml:id="stk179" contextRef="#ctx0" brushRef="#br5">1886 13711 148 0,'-16'-14'57'3,"8"10"-44"-3,-8 1 18 2,12 6 6 6,-7 1-21 3,-9 3-8-7,4 3 0 3,-3 4 4 0,-5 4-6 2,0 2 6-9,5 5 3 8,-9 3-3-2,5 3-2 3,7 4-5-3,-4 0-4 4,12 0-3-5,4 0 1 3,8 3-1-1,4-6 0 0,4-8 0 1,4-3 0-1,3-3 2 3,-3-4 2-4,8-4-3 3,-9-3 0-3,5-3 1 5,0-1 2-7,-1 1-1 5,1-1-1-3,0 4-2 1,-1 0 1 2,1 4 1-2,0-1 0 1,-1 4 2-1,5 3 1 3,-8 4-1-5,7 4-2 6,-7-1-2-7,0 8 1 2,-5-1 1 3,-7 4 0-2,-4 3 2 2,-8-3 1-3,-3 0-1 4,-5-3-2-5,-4-4 3 6,1-4 0-7,-13-6 1 5,9 3 0-2,-1-8-2-1,-3-2-2 3,3-8-2-2,8-6-1 1,-7-8 2-1,7-6 0 3,4-14 1-5,8-8 2 7,-4-10-1-9,8-10-1 4,8 0 1 1,-4-1-1-1,8 1-3 2,4 3 2-3,-1 0 1 3,5 0 0-3,-4 4-3 5,-1-1 0-7,1 8-14 5,-4 7-6-3,0 3-13 1,0 7-4 2,-1 3-34 6,-7 8-28-8,0 6 42 3</inkml:trace>
    </iact:actionData>
  </iact:action>
  <iact:action type="add" startTime="140980">
    <iact:property name="dataType"/>
    <iact:actionData xml:id="d180">
      <inkml:trace xmlns:inkml="http://www.w3.org/2003/InkML" xml:id="stk180" contextRef="#ctx0" brushRef="#br5">2385 14217 244 0,'8'0'93'1,"3"3"-72"-1,17 1-4 6,-16-4-5 1,7 0-9 0,9 0 0 2,7 0-3-2,-3 0-1 1,7 0 1-1,-4 0 0-7,5 0 0 10,-9 0-29-5,0-4-13 6,-7 1-58 0</inkml:trace>
    </iact:actionData>
  </iact:action>
  <iact:action type="add" startTime="141208">
    <iact:property name="dataType"/>
    <iact:actionData xml:id="d181">
      <inkml:trace xmlns:inkml="http://www.w3.org/2003/InkML" xml:id="stk181" contextRef="#ctx0" brushRef="#br5">2554 14018 216 0,'-20'31'82'1,"16"-17"-64"-1,0 7 7 3,8-7-1 4,0 4-15 1,4 3-5-1,4 7-7 2,-8 10-1-2,3 7 2 2,1 4-19-9,0 0-8 5,4-3-27 10,-8-5-52-3,4-6 21-9</inkml:trace>
    </iact:actionData>
  </iact:action>
  <iact:action type="add" startTime="141475">
    <iact:property name="dataType"/>
    <iact:actionData xml:id="d182">
      <inkml:trace xmlns:inkml="http://www.w3.org/2003/InkML" xml:id="stk182" contextRef="#ctx0" brushRef="#br5">3053 13686 136 0,'0'-14'52'1,"8"7"-41"-1,3 0 13 6,-3 4 5 3,4-1-15-3,0-3-2 5,4 0-8-7,3 4-1 4,5-1-1 0,7 1 3-8,-3-1 1 6,-1 4 0 3,1 4 1-3,-1 3-2 3,-3 3 2-3,-4 8-2 5,-5 3 2-6,-3 3 2 6,-8 8 2-7,-4 2-3 3,-4 1 0 2,-4 0-5-3,0 0 0 3,-3-3-3-2,-1-8-1 2,4-3 3-3,-8-3 3 5,8-5-4-7,0 1-3 4,5 0-4-1,3-7 1 0,3-3 1 1,5-1-1-1,4 1 1 1,4-1 3-1,7 1-2 3,-7-1 1-4,8 1 2 5,-5 3 2-8,1 3-1 5,0 4 2-1,-5 0 0 1,5 0 3 0,-8 4 6-1,0 3 2 2,-5 3-1-3,-7 7 2 4,0 8-2-5,-3 3 2 3,-9 3-2-1,0-3 0 0,-8 0-5 1,-7-4-3-1,-5-6-2 2,-3-4-3-3,-4-7 1 4,-5-7 1-5,9-7-8 6,-4-7-3-7,-8-7-13 4,11-7-6 0,9-4-14-1,3-3-4 1,12 0-41 8,8-3-37-10,8-1 48 5</inkml:trace>
    </iact:actionData>
  </iact:action>
  <iact:action type="add" startTime="142166">
    <iact:property name="dataType"/>
    <iact:actionData xml:id="d183">
      <inkml:trace xmlns:inkml="http://www.w3.org/2003/InkML" xml:id="stk183" contextRef="#ctx0" brushRef="#br5">4149 13620 252 0,'-12'-7'93'1,"5"7"-72"-1,-1 0-2 8,4 0-6-2,-4 0-9 5,-4 0-1-8,-8 0-3 5,-7 0-1-1,-1 0 1 1,-11 0 6-8,0 3 6 8,0 1-4-1,-1 3-2 1,5 0-3-1,0 0-3 3,3 0 1-5,5 0 1 6,-1-4-3-7,8 4 0 3,-3-3-4 1,7-1 1-1,4 4 2 1,1-3 3-1,7-1 0 2,-8 4-1-3,4 0 1 5,4 4-1-7,0 3 0 4,4 3 2-1,-8 4-3 1,8 3 0 0,0 8-1-1,0-1 0 2,8 1 2-3,-8-4 0 5,4-4-3-7,4-3 2 8,0-3-1-9,0-1 0 4,-1-3-3 1,1-4 1-1,4-3-3 2,0-3 0-2,-4-4-1 2,4-4 0-4,-1-3 0 7,5-7 2-9,4 4 4 10,-1-1 1-11,5 1-2 6,0 3 2 0,3 4-1-1,4-1 0 2,5 4 0-3,-9 4-2 5,5 3 5-7,-1 3 3 9,-3 4 8-11,-5 0 2 5,-3 7 1 2,-4 0 4-2,-5 3 0 1,-7 4 1-1,-4 4-5 2,-4 3 1-3,-3 3-5 4,-9 4 1-5,-4 3-7 7,-3 1-1-10,-9-8-2 6,1-6 1 0,-1-8-2 0,-3-10-1 0,4-14-15-1,3-7-5 2,-7-11-17-3,7-2-6 5,5-1-24-8,7 0-9 5,8 3-18 7</inkml:trace>
    </iact:actionData>
  </iact:action>
  <iact:action type="add" startTime="142918">
    <iact:property name="dataType"/>
    <iact:actionData xml:id="d184">
      <inkml:trace xmlns:inkml="http://www.w3.org/2003/InkML" xml:id="stk184" contextRef="#ctx0" brushRef="#br5">4479 14046 192 0,'32'17'74'1,"-20"-17"-58"-1,7 4 20 6,-7-4 7 0,8 0-22 4,3-4-6-5,1 1-10 7,3-4-4-10,9-4 0 6,3 1-4-8,4-1 2 8,0-6-10-1,1 3-5 2,-13 0-39-2,-3-3-16 1,-9-1-14 10</inkml:trace>
    </iact:actionData>
  </iact:action>
  <iact:action type="add" startTime="143165">
    <iact:property name="dataType"/>
    <iact:actionData xml:id="d185">
      <inkml:trace xmlns:inkml="http://www.w3.org/2003/InkML" xml:id="stk185" contextRef="#ctx0" brushRef="#br5">4684 13648 236 0,'-16'7'88'2,"20"7"-69"-2,-4 21 6 0,4-11 0 10,0 14-18-8,0 8-6 5,0 3-6 1,0 3 0-1,3 1 3 1,-3-1-23-8,0-7-9 7,0-3-39 7,0-3-43-3,4-4 35-6</inkml:trace>
    </iact:actionData>
  </iact:action>
  <iact:action type="add" startTime="143443">
    <iact:property name="dataType"/>
    <iact:actionData xml:id="d186">
      <inkml:trace xmlns:inkml="http://www.w3.org/2003/InkML" xml:id="stk186" contextRef="#ctx0" brushRef="#br5">5269 13463 120 0,'-4'0'46'1,"8"7"-35"-1,0-7 18 4,-4 0 7 6,8 0-14-4,0 3-2 4,0-3-3-5,0 0-2 3,3 0-7-1,1 0-3-6,4 0 1 5,4 0 3 2,-1 4 2-1,5 3-3 2,3 0 0-3,1 3-5 4,-5 4 0-4,-3 4 1 4,-4 2 0-6,-4 5-2 4,-8 10 1-1,-8 3 2 2,-8 8 4-1,-4-1-9-1,-4-3-2 1,-3-4 1-2,-1-3 0 5,1-3 1-6,-1-8 2 2,4-6-6 1,1-4 1-2,3-4-6 3,4-3-1-2,4-3-2 2,5-4 0-3,3 0 4 3,7 0 5-3,1-4 0 5,8 4 1-7,4 0 2 4,3 4 0-1,5 3 0 0,-1 3 2 1,5 4-1 0,-1 7-1 0,-3 0 3-1,-5 3 0 2,-3 4 12-3,-8 7 7 5,-8 4-2-7,-4 9 0 2,-8 5 0 3,-8-1 0-2,-8-3-7 2,-3-3-3-3,-5-8-5 3,1-10-4-3,0-7 0 4,-1-7-1-5,-3-7-18 3,-5-7-8-1,1-7-8 0,0-11-3 1,7-3-19 0,5-3-9 1,7-1-23 7</inkml:trace>
    </iact:actionData>
  </iact:action>
  <iact:action type="add" startTime="144104">
    <iact:property name="dataType"/>
    <iact:actionData xml:id="d187">
      <inkml:trace xmlns:inkml="http://www.w3.org/2003/InkML" xml:id="stk187" contextRef="#ctx0" brushRef="#br5">6397 13620 224 0,'-19'3'85'1,"11"-3"-66"-1,-12 7 14 4,8-3 4 4,-3-1-21 0,-5 4-6-2,-12 0-9 4,1-3-2-4,-4-1 1 5,-5 1 4-11,1-4 5 4,0 0-3 4,-1 3-1-1,1 1-5 0,4-4-2 1,-1 3 3 0,1-3 1-1,4 4-3 0,3-1-1 3,1 1 1-5,3-1 2 7,0 1-2-8,5-1 0 3,3 4 1 2,0 0 0-1,5 4 0-1,-1 3 0-1,0 3-3 3,0 7 2-3,0 8 1 5,1-1 0-7,-1 4 0 8,0 0 0-9,0-3 0 5,4-4 2 0,0-1-3-1,5 1 0 1,-1-10 1-1,8-1 0 3,-1-6-9-5,5-4-2 6,4-7-1-7,4-4 2 3,3-3 6 2,5 0 2-3,0 0-3 3,3 0 1-2,1 0 2 2,-1 4 3-3,1 3-2 4,3 0 0-5,1 3 1 6,3 1 0-7,4 3 2 3,1 0 1 1,-1 7 5-1,-4 0 3 1,-3 3 2-1,-9 4 3 2,-3 7-1-2,-4 7 4 3,-9 14-5-6,-7 7 0 3,-7 0-2 2,-5-4 2-3,-8-3-3 3,-3-11-1-2,-5-3-6 1,1-7-3-2,-1-7 0 5,-3-7 1-6,-5-3-17 6,1-11-6-7,-1-7-10 3,5-7-1 1,0-4-18-1,3-3-8 2,8-3-51 6</inkml:trace>
    </iact:actionData>
  </iact:action>
  <iact:action type="add" startTime="144870">
    <iact:property name="dataType"/>
    <iact:actionData xml:id="d188">
      <inkml:trace xmlns:inkml="http://www.w3.org/2003/InkML" xml:id="stk188" contextRef="#ctx0" brushRef="#br5">6896 13927 272 0,'28'4'104'1,"-5"3"-81"-1,13-7-2 4,-17 0-4 3,5-4-13 2,7 1-2-3,9-4-1 4,3 0-1-4,0 0 0 5,0 3-22-11,-3 1-8 4,-13 3-18 3,-7 0-8 1,-8 7-38 7</inkml:trace>
    </iact:actionData>
  </iact:action>
  <iact:action type="add" startTime="145110">
    <iact:property name="dataType"/>
    <iact:actionData xml:id="d189">
      <inkml:trace xmlns:inkml="http://www.w3.org/2003/InkML" xml:id="stk189" contextRef="#ctx0" brushRef="#br5">6774 14273 256 0,'36'-4'96'1,"-1"4"-75"-1,16-3-3 4,-23 3-8 5,7-4-8-3,8-3 1 5,8 0-37-7,5-3-17 4,2-1-51 0,1 1-21-2</inkml:trace>
    </iact:actionData>
  </iact:action>
  <iact:action type="add" startTime="145575">
    <iact:property name="dataType"/>
    <iact:actionData xml:id="d190">
      <inkml:trace xmlns:inkml="http://www.w3.org/2003/InkML" xml:id="stk190" contextRef="#ctx0" brushRef="#br5">8170 13267 184 0,'0'0'68'1,"0"7"-52"-1,0 7 17 4,0-3 6 7,0 6-11-6,0 4-4 6,-4 10-5-7,0 11 0 3,0 0-10 1,0 7-1-8,0 17 2 7,0 18-2 1,0 4 3-1,0-5-6 2,0-9-3-3,0-1-1 5,-4 0-1-7,5-6-7 5,-1-4 0-2,4-11-15 0,4-10-3 2,-1-11-11-2,5-10-5 1,4-7-38 8,0-7-42-11,4-7 37 7</inkml:trace>
    </iact:actionData>
  </iact:action>
  <iact:action type="add" startTime="145909">
    <iact:property name="dataType"/>
    <iact:actionData xml:id="d191">
      <inkml:trace xmlns:inkml="http://www.w3.org/2003/InkML" xml:id="stk191" contextRef="#ctx0" brushRef="#br5">8963 13288 184 0,'-11'-38'68'2,"7"27"-52"-2,-8-6 14 0,8 13 4 7,-8-3-13 1,-4 0-2 0,-7 4-2 0,-5-1-2-2,-3 1-7 4,-8 6 4-10,-8 8 3 5,-1 10-3 6,1 3 1-7,4 8-10 4,4 2-2 0,7 1-1-1,5 0 0 0,7 4-3 1,8-8 2 0,8 1-1-1,4-1-2 4,8-3 3-5,12-4 2 4,7 1 0-6,5-1-1 2,7 1-2 3,0 3 1-2,1 0 1 1,3 3 0-1,-4 4 0 1,-3 3 0-1,-5 1 0 4,-3 3 0-7,-1-4 2 8,-3 1 1-9,-5-1 1 4,-7 0 0 1,0-6 0 0,-4-1 0 0,-4-3 0-2,-4 4 2 4,-4-1-3-4,-4 4 0 5,-4-4 1-7,-4-3 0 2,1-3-2 3,-5-8-2-2,-4-6 1 0,1-4-1 2,-5-11 0 0,1-6 0-4,-5-11 2 5,1-4 1-5,3-6-1 7,5-4 1-9,7-3-7 4,8-8 1 2,12-13 1-2,12-18 3 2,4 4-2-3,7 6 0 3,5 4 1-3,-5 11 0 4,1 3-3-6,-5 7 0 4,1 4 2 0,-1 6 0-1,-3 4-13 1,-4 4-5-1,-1 7-1 2,-3-1 1-3,0 8-13 4,-4-1-7-5,0 4-10 4,-4 0-3-2,0 0-75 15,-1 14 57-13</inkml:trace>
    </iact:actionData>
  </iact:action>
  <iact:action type="add" startTime="146837">
    <iact:property name="dataType"/>
    <iact:actionData xml:id="d192">
      <inkml:trace xmlns:inkml="http://www.w3.org/2003/InkML" xml:id="stk192" contextRef="#ctx0" brushRef="#br5">7733 13595 108 0,'-7'-31'41'1,"10"24"-32"-1,1-11 13 4,0 12 3 3,0-5-5 2,0 1-1-3,0 3 0 4,4 0 2-5,-4 0-11 7,0 3 5-12,4 11 14 10,0 7-5-2,-1 0 1 0,1 7 1-1,0 7-1 1,0 10 0 1,-4 15-12-4,-4 10-3 7,0 3-6-7,0 0-1 3,0-3-1-2,0-4-2 1,0 4-2 1,-4-3 1-1,4 3-4 3,0-8 1-4,4-2-22 4,4-11-11-5,0-7-27 6,-1-7-12-7,5-11-21 11</inkml:trace>
    </iact:actionData>
  </iact:action>
  <iact:action type="add" startTime="147360">
    <iact:property name="dataType"/>
    <iact:actionData xml:id="d193">
      <inkml:trace xmlns:inkml="http://www.w3.org/2003/InkML" xml:id="stk193" contextRef="#ctx0" brushRef="#br5">9541 12876 144 0,'-12'4'55'1,"8"2"-43"-1,-7 15 5 6,7-7 0 1,-4 4-8 1,-4 3-3 1,0 3 8-3,0 8 5 4,5 3-10-4,-1 3 6-6,4 4 3 11,0 0-4-7,8-4 2 2,0-3-3 2,4-3 0 0,3-11-3 0,5-7 1-1,0-11 0 1,7-10 1-1,1-14-4 3,4-10-3-5,-1-8-2 3,1 1 0 0,-9-1-2 1,-7 8 2-2,-8 3-2 1,-12 0-1-1,-8 4 1 0,-3-1-1 2,-5 4-14-4,1 7-3 6,-1 11-24-7,-7 3-11 3,-5 10-55 8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5:02:49.56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7T05:02:49.566"/>
    </inkml:context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43">
    <iact:property name="dataType"/>
    <iact:actionData xml:id="d0">
      <inkml:trace xmlns:inkml="http://www.w3.org/2003/InkML" xml:id="stk0" contextRef="#ctx0" brushRef="#br0">6586 6674 100 0,'-8'0'38'2,"8"0"-29"-2,0-3 19 2,0 3 9 6,0 0-5-2,0 0-1 12,0-4-11-18,0 1-2 5,4-1-11 3,0 1-2-8,0-1 1 7,4-3-3 1,3 0 0 1,5 0-1-2,4-3-2-1,7-1 1 5,9 1 1-6,3-4-1 2,4 3 2 1,4-3-4-1,4-3-2 2,-3-4 4-2,-5 0 3 1,-4 0-3-1,0 0-1 2,1 0 0-3,-5 4 2 5,-3-1-3-8,-1 4-2 5,-7 4 2-1,-5-1 0 1,-3 4 3-1,0 0 1 0,-5 4-1 3,-3-1 1-4,0 1-2 4,-8 3-1-5,0 0 1 6,4 7-1-7,-4 3 0 3,0 4 0 1,0 0 0 0,0 4 2 0,-4-1-1-2,0 1-1 4,4-1 3-4,-4 1 0 4,0 3-1-6,0-1-2 4,0 5-2 0,1-1 1-1,-1 4 3 1,0-3 1-1,4-4-1 2,0-4-2-4,0-3-10 6,0 0-4-6,0-7-59 10,0 0-51-8,0-7 38 2</inkml:trace>
    </iact:actionData>
  </iact:action>
  <iact:action type="add" startTime="1710">
    <iact:property name="dataType"/>
    <iact:actionData xml:id="d1">
      <inkml:trace xmlns:inkml="http://www.w3.org/2003/InkML" xml:id="stk1" contextRef="#ctx0" brushRef="#br0">7187 6461 92 0,'-4'4'35'2,"4"3"-27"-2,0 0 13 0,0 0 7 13,0 0-5-10,0 0-1 5,-4 3-4-1,0 0 1 0,-4 1-10 1,1 3-3-8,-1-4-2 7,-4 4 4 1,0 4 5-1,-4-1-5 3,-3 1-2-5,-9 3-3 6,1 3 0-7,-1 1 0 3,1 3 3 1,-1 10-1-1,-3-3 0 3,-1 0-6-5,1 3-1 8,3 1 1-10,-3-1 0 9,3 0 3-9,1 1 3 5,-4-4-2-1,3 0-2 0,0 3 2 2,-3 4 0-2,0 3 1 1,-1 1 0-2,-3 6 2 4,-5 4 1-4,1 0-3 5,-4-4-1-7,-4 1-1 3,4-4-2 0,-9-1 1 1,5 1 1 1,0 7-1-2,4 0-1 2,0 3 5-4,3 1 1 6,-3 6-5-7,0-6 0 5,-4-5-1-3,0-6 2 1,-4 0-3 1,-1-3 0-1,1 2 5 2,0 8 2-2,4 4-5 2,0 3 0-4,4-4-1 6,-1 4 2-6,1-4-1 2,0-3-1 1,-4-4 1-1,-4-3 1 1,-4 4-1-1,0 3-1 2,0 6 1-3,4 5-1 5,0-1 0-6,-1 0 0 3,5-6 0-1,0-4 2-1,4-4-1 3,0-3 2-2,-4-4-2 2,-1 4-1-3,-3 4 1 3,4 3-1-3,-4 3 2 4,0 0 3-5,4-3-4 4,0 0-1-3,-1-4 0 1,5-3 2 3,0 0-3-4,4-3 0 2,-5-1 1-2,1 0 0 5,0 4 0-7,0 0 0 8,3 0 0-8,-7 0 0 2,4 0 0 3,0 0 0-2,4-4 0 1,-1-3 0-1,1-4 2 2,4 1 1-3,-1-4-4 5,5 0-1-7,-1 0 1 4,5-1 2-1,-1 1 0 0,-7 7-1 2,0-3 1-2,3-4-1 1,5-4-3-1,-5 0 2 3,5-3 1-5,3-3 2 6,1-1-1-7,3-6 2 3,4-1-4 1,0-3 0-1,9-3-1 1,-5-1 0-1,8-3 2 2,0-3 0-3,0-1 0 4,4-3 2-5,0 0-1 3,0 0-1 0,0 0-2-2,0 0 1 2,8 4 1 0,0-1 0 0,4-3 0-2,-5 4 2 5,5-4-3-7,4 3 0 8,-12 1-1-8,8-1-2 3,-1 4 5 1,1-3 1-1,0-1-3 1,4 1 1-1,-1-1 0 2,-3 4 0-2,4 0 0 2,0 0 2-4,-1 3-3 6,5 4-2-6,-8-3 4 1,7 3 1 3,1 0 0-2,4-4-2 1,-1 4 1-1,5 0-1 3,3-3 0-5,1 3 0 6,7 0-3-8,4 3 0 6,4 4 4-1,8 4 3-2,-4 2-3 2,1 1-3 0,-5 0 1 0,0 4 0-2,4 3 3 4,4-4 1-4,12 1-6 5,4-5 0-8,3 5 1 4,1-4 3 1,0-4-2 0,-9 4 0 0,1-3 3-1,4-1 3 2,4 1-4-4,7-1-1 7,5 4-2-8,-5 3-2 4,-7-3 5-1,-1 0 3 0,5 4 1 1,0 3 0 0,3 3-3 0,5 4-2-1,3-4 1 2,-11 4-1-3,-5-3 0 5,1 3 0-7,0-8 0 2,7 1 2 3,1 0-1-2,3-3 2 2,-3-1 0-3,-1 1 1 3,-7-4-2-3,-1-1-2 5,5 5 1-8,8 6-1 6,-1 4-3-2,0 0 2 0,-7-3 1 1,-4-1 0-1,-1 0 0 3,1-6 2-4,4-4 1 3,3 7 1-4,9-7-5 7,-9-1 1-8,-11-2 0 2,-8-1 0 3,0-3 0-2,0 0 0 2,-1 0 2-3,1 0 1 4,8 4-1-5,-4-1-2 6,0 4 1-7,-4 0-1 4,-8-4 0-1,-4 1 0 0,0-1 0 1,-4 4 0-1,0 4 0 2,8-4 2-3,-4 3-3 4,4-3-2-5,-4-4 2 7,0-3 2-8,0 4 0 3,-3-4 2 0,-5 3-4 1,-4-6 0 1,-4-1 1-3,1-3 2 3,-5 0-1-3,1 0-1 5,-1-4 1-6,-3 1-1 3,-1-1-3-2,1-3 2 1,-1 0 1 2,-3 0 2-2,-1 0-1 1,1 0-1 0,-4 0 1 0,-5-3-1-3,-3-1 0 7,0-3 0-9,0 0 2 5,-4 0 1 0,3 0-4-1,-11 0 1 1,0 0-2-1,4-3 0 2,-4-1-3-3,0 1-1 4,-4-4-2-4,0-7 0 1,0 0-2 1,-3-7 1-2,3-3 5 3,-4-4 4-2,0 0-4 1,0 0 1-1,-4 0 1 2,4 0 3-3,1 7-2 5,-1 3 0-8,4 1-1 5,0 6 0 0,0 1 2-1,4 0 0 1,0 3-3 0,4 3 2 0,0 1 3-1,-4 3 3 2,0 0-4-4,8 7-1 4,0 3 0-2,-1 4 0-1,1 3-3 3,0 1 2-1,0 3 1-1,4-4 0 1,0 8 0 0,-1-4 2-2,1 0-1 5,0 0 2-7,0 0-2 5,3 3 2-3,1 0-2 1,-4-3-1 2,0 0 3-2,-4 0 2 1,-4 0-2-1,-1-3 0 3,-6-1 3-5,-1-3 1 3,-4-3 1-1,-4-1 0-1,-4-3-7 3,-3 0 0-2,-5-3-1 1,-4-4 2-1,-3 0-1 2,0-4 2-4,-1 4-4 7,5 0 0-8,-1 0 1 3,5 0 2 2,3 4-21-3,4-1-9 2,0-3-59 8,9 0-65-10,3-3 39 5</inkml:trace>
    </iact:actionData>
  </iact:action>
  <iact:action type="add" startTime="4710">
    <iact:property name="dataType"/>
    <iact:actionData xml:id="d2">
      <inkml:trace xmlns:inkml="http://www.w3.org/2003/InkML" xml:id="stk2" contextRef="#ctx0" brushRef="#br0">3430 11067 60 0,'4'11'24'2,"-4"-4"-18"-2,0 0 15 3,8-4 7 6,0 4-4-2,3-3-2 2,-3-1-8-4,12 1-4 7,-8-1-3-8,4-3-2 2,3-3 1 2,5-1 3 0,3 1-4 0,9-1-3-8,7-3-1 8,8-3 1-1,8-4 3 0,8 0 2 3,0-4 3-3,3-6-1-1,9-4 0 2,7-4-3-2,9 8-1 2,-1-1-6 0,-4 5 1 0,-3-5 0 0,3 1 2 1,5 3 1-4,3 3 1 6,0 1-2-7,-4 3 1 4,1-4 2-1,-5 1 4 0,8-1-2 1,1 4 1-1,7 0-5 2,-8 4 0-3,-4-4 1 4,4-3 2-5,5-1-3 7,7 1 0-8,4-4-1 2,-8 0-2 2,4-4 1 0,4 1-1 1,4-8 2-4,3 1 1 5,-7-4 1-4,0-3 0 5,4-4-2-7,4 7-2 5,27 0 3-3,-15 0 0 1,-16 4-4 1,-4 3-1 0,4 0 3 0,0 7 1-2,-8 3 0 4,-8 1-2-5,0-4 1 6,0 0-1-7,12-3-3 3,-4-1 2 1,-4-3 1 0,-7 0 2 1,-5 0-1-3,0 0-1 3,5-3 1-3,-1-1 1 5,-4 1-3-7,-7-4 0 5,-9 4 1-3,1-1 2 1,-8 1-1 1,-1 3-1 0,1 3 1 0,-4 4-1-1,-8 4 0 2,-8 3 0-4,-8 4 0 6,-8 3 0-7,-7 0 0 4,-4 3 2 0,-9 4 3-1,-7-3 2 1,-8-1-6-1,-4 1 0 2,0-1-1-4,-4 1 2 7,-3-1-3-8,-5-3 0 5,0 4 1-3,0-4 2 1,-3 0-1 2,-1 0-1-3,-3 0-4 3,-1 0 0-3,0 0 2 4,1 0 3-5,-1 0 2 6,5 0 1-6,-1 3-5 2,0 1 1 1,5-1-2-2,3 4 0 3,0 0 0-3,4 0 0 5,4 0 2-7,4 0 2 8,0 0-3-8,8 0 0 5,4 4 1-3,4-1 0 1,3 1-3 2,9-1 0-3,3 4 2 3,5-3 2-2,-1 3-2 2,0 0 0-3,1 0 1 4,-1 3 0-5,-7 4 2 3,-5 0 1-1,-3 4 3 0,-4-1 3 1,-13 4 0-1,-3 0 2 2,-7 3-2-3,-5 4 0 5,-4 0-3-7,-4 0-1 8,-3-3-3-8,-1-1-2 2,1-6-13 3,-5-1-4-2,1-6-33 1,3-8-13-1,1-6-42 8</inkml:trace>
    </iact:actionData>
  </iact:action>
  <iact:action type="add" startTime="6603">
    <iact:property name="dataType"/>
    <iact:actionData xml:id="d3">
      <inkml:trace xmlns:inkml="http://www.w3.org/2003/InkML" xml:id="stk3" contextRef="#ctx0" brushRef="#br0">5108 9150 56 0,'0'3'24'1,"4"1"-18"-1,4-1 18 2,-8-3 8 6,8 11-3 0,0-4 0 1,3 3-1 0,1 1 0-4,0-1-9 7,0 1-4-10,4-1-8 6,-1 4-3-8,5 0 2 8,-4 4-1-1,7 3 0 1,-3 3-3 0,0 1-2 1,-1-1 1-4,1 0 1 4,3-3-1-3,1 4 2 2,0-4-2 0,-1 7 2 0,1 0 0 0,-1 3 3-2,1 4-1 3,-1 3 0-3,1 4-3 4,0 0-2-5,-5 0 1 7,1 4-1-9,0-5 2 4,-5 1 3 1,1 0-4-1,0-3-1 3,-1-1-2-4,-3 0 0 2,0 1 2-1,-4-1 0 3,0 1 2-6,-4-1 1 6,-4-3-1-5,0 0-2 2,0-4 1 2,0 1-1-2,0-4 0 2,-4 3 2-3,0-3-1 3,0-3-1-3,0-1 1 5,0 0-1-7,0-3 0 3,0 0 0 1,4-3-3-1,-4-4 2 2,0 0-12-3,4-7-5 3,0-11-61 9,4-6-45-15,-4-15 49 6</inkml:trace>
    </iact:actionData>
  </iact:action>
  <iact:action type="add" startTime="7531">
    <iact:property name="dataType"/>
    <iact:actionData xml:id="d4">
      <inkml:trace xmlns:inkml="http://www.w3.org/2003/InkML" xml:id="stk4" contextRef="#ctx0" brushRef="#br0">6134 9248 76 0,'4'0'30'1,"0"3"-24"-1,0-3 21 5,0 0 10 4,3 0-7 1,1 0-2-6,4-3-5 3,0-1-3 1,4-3-10 0,-1 0-2-8,1-3 2 9,0-4-4-3,-1 0-1 2,-3 0-5-2,0-7-2 5,4 4 3-6,-8-1 3 6,0 1-1-8,-1 3 0 5,1 0-1 0,-4 3-2-1,0 4 3 0,-4 0 0 2,0 4 1-1,0 3 0-1,0 0-5 3,4 7-1-6,0 0 1 4,-4 3 2-1,4 1 2 0,0-1 3 1,4 4-1-1,0 0 0 2,-1 4-3-2,1 2-2 3,0 8 1-5,0-3 1 6,0 3-1-8,0 0 2 7,0 3-2-4,-1 1 2 1,1-4-4 2,0-4 0-2,-4 0 3 1,0 1 1-1,0-4-1 3,0 0-2-5,0-4 1 6,0 1 1-7,0-1-10 3,0 1-2 1,-4-1-13 0,3 1-5 0,1-5-34 8,0-2-45-10,4-1 27 4</inkml:trace>
    </iact:actionData>
  </iact:action>
  <iact:action type="add" startTime="8702">
    <iact:property name="dataType"/>
    <iact:actionData xml:id="d5">
      <inkml:trace xmlns:inkml="http://www.w3.org/2003/InkML" xml:id="stk5" contextRef="#ctx0" brushRef="#br0">6271 10638 72 0,'0'0'30'2,"0"3"-24"-2,4 1 17 7,-4-4 7 4,4 3-3-3,4 4 1-6,0 0-4 6,4 0-3-2,-4 4-5 4,0-1-2-4,3 4-8 5,1 0-2-11,0 3 2 3,0 4 1 4,-1 0 1 2,5 4-2-2,0 3-1 1,-4 0-1 0,-1 0 2 0,1 3-1-2,0 0 0 4,0 4-1-4,0 0 2 2,-5 0-3-2,1 4 0 1,0-1 1 1,0-3 0 0,-4 3-2 0,0 1-2-1,0-1 3 2,0 4 2-3,0 0 0 4,0 0 0-6,-4 0-1 5,0 0 2-2,0 0-5 0,0-1-1 3,0 1 2-5,0-3 1 5,0-1-1-5,0-3 1 6,0-3 0-6,-4-1 1 3,0 0-5-2,0 1-1 1,0-1 3 1,-4 1 1 0,4-1 0 0,0 1-2-1,-4-1 1 1,4 0-1-1,0-3 0 3,-3 0 0-5,-1-3 0 3,4-1 2-1,-4-3-1 0,0 0 2 2,0 4-4-3,0-8 0 3,1-3 1-2,-1 0 0 2,4-4 0-4,-4 1 2 7,4-4-6-9,-4 0 1 4,0 0-1 2,0-4 2-2,1 4-1 1,-1 0 1-1,0 0 2 1,0 0 2-1,4 0-1 3,0 0-1-5,0-3-15 3,0-4-7-1,4-7-42 0,0-4-16 3,8-10-8 4</inkml:trace>
    </iact:actionData>
  </iact:action>
  <iact:action type="add" startTime="9769">
    <iact:property name="dataType"/>
    <iact:actionData xml:id="d6">
      <inkml:trace xmlns:inkml="http://www.w3.org/2003/InkML" xml:id="stk6" contextRef="#ctx0" brushRef="#br0">6983 11367 116 0,'-4'0'46'1,"8"0"-35"-1,-4-3 12 4,4 3 5 4,0-4-3 0,3 1 0-1,5-4-7 1,0 0-3 1,0-3-9 0,4-4 5-9,3 0 2 5,1 0-6 2,0 0-4 0,-1 3-2 1,1 1 1 0,-1 3-1-1,1 0-1 1,0 0 3-1,-1 3 0 2,1 4 1-3,0 4 2 5,-5 3 1-7,1 0 3 3,-4 7-1 0,-4 3 2 1,-4 4-6 0,-4 7-1 0,0 3 0-1,-4 8 2 3,0-1-3-2,-4 1 0-2,0-4-1 4,0-4 1-6,-4-7-4 2,1 8-2 3,-1-4 2-2,0-4 2 2,0 1 0-3,1-4-1 4,3 0-2-5,0-4 1 7,0-3 1-9,4 0 0 6,0-7-3-3,0 0 2 1,4-3 1 1,0-4 0 0,0 0-3 0,8 3 2-1,0-3 1 2,0 0 0-4,4 0 0 7,-1 0 0-8,5-3 0 3,0 3 0 1,3-4 0-1,1 1 0 1,4-1 0-1,3 4 0 3,-3 0 0-5,-1 0 0 6,-3 0-3-7,0 4 2 5,-1-1 1-2,-7 1 2-1,0-1-1 2,-4 0 2 0,-4 1-9 0,0 3-1-1,-4-7-36 2,-4 3-14-3</inkml:trace>
    </iact:actionData>
  </iact:action>
  <iact:action type="add" startTime="12201">
    <iact:property name="dataType"/>
    <iact:actionData xml:id="d7">
      <inkml:trace xmlns:inkml="http://www.w3.org/2003/InkML" xml:id="stk7" contextRef="#ctx0" brushRef="#br0">5882 9614 148 0,'-4'-3'57'1,"0"6"-44"-1,-3-3 7 5,7 0 9 11,-8 4-8-9,-4-1-8 1,-8 4-4-1,1 0-5 3,-5 0-1-9,-3 4 3 2,-1-1-3 4,1 1-2 1,-1 3 0 0,1 3 1 0,3 1-1 0,0-1-1 0,5 1-2-2,-1 3 1 5,4-4-1-6,5-3 0 2,3-4 4-1,0 1 3 2,8-4-7-1,0-7 0 2,8-4 0-1,4-6 3-1,7-7 0 2,5-4-1-4,7-7 1 6,5 3-1-7,3 4 0 3,4 0 0 1,-8 0 0 1,-3 4 0 1,-5 3 0-3,-3 0 0 1,-8 3 2-3,-8 4 1 5,-8 7-4-6,-8 4-1 4,-8-1 1-1,-8 4 0 0,-3 4 5 2,-8 3 2-2,-5 3 0 1,-3 4 1-1,0 4-6 2,0-1-1-3,-1-3 0 4,5 4 2-5,4-8-3 3,3 0 0-1,5-3 1 0,7 0 2 2,0-7-14-2,9-3-5 1,3-1-31-2,8-3-14 4,8-3-14 8</inkml:trace>
    </iact:actionData>
  </iact:action>
  <iact:action type="add" startTime="13284">
    <iact:property name="dataType"/>
    <iact:actionData xml:id="d8">
      <inkml:trace xmlns:inkml="http://www.w3.org/2003/InkML" xml:id="stk8" contextRef="#ctx0" brushRef="#br0">6649 11549 116 0,'0'0'44'1,"4"0"-35"-1,-4 4 9 2,0-4 4 6,0 0-2 2,0 0 3-4,0 0-4 1,-4 3-2 0,0 1-9 0,-4-1 4-7,0 0 1 8,-4 1-2 0,-3-1-1 0,-1 1-2 0,-4-1 0 1,1 1 0-3,-1 3 0 4,0-7-2-6,-3 0-1 4,3 0-3-1,0 0-2 0,5 0 1 1,-1 0 1-1,4 0-3 1,4 0 0 0,4 0-4 1,0 0 1-2,4 3 2 0,0-3 3 0,8 0 0-1,0 0-1 2,8 0-2 0,3 4 1 0,5-4-1-1,0 0-2 3,3 0 3-5,5 0 2 6,-1-4 0-7,0 1 2 4,1-4-2 0,-5 0-1-2,-3 3 1 3,-4 1-1-2,-5-1 0 2,-3 1 2-3,-4 0 1 3,-8 3 3-3,-4 0-3 4,-4 0 0-5,-4 0 1 1,-3 3 0 3,-5-3-2-2,-4 0-2 2,-3 0 3-2,-4-3 2 2,-1-1-2-4,1-3 0 6,-1 0-3-7,5 4-1 5,-1-1 1-3,5 4 0 1,3 0-3 1,8 0 2-1,4 4-1 3,4-1 0-4,4 1 0 3,0-4 0-3,12 0 2 5,0 0 2-7,4 0-3 3,-1 0 0 2,1 0-19-3,0 0-7 4,-4 0-158 11,11-4 90-14</inkml:trace>
    </iact:actionData>
  </iact:action>
  <iact:action type="add" startTime="14229">
    <iact:property name="dataType"/>
    <iact:actionData xml:id="d9">
      <inkml:trace xmlns:inkml="http://www.w3.org/2003/InkML" xml:id="stk9" contextRef="#ctx1" brushRef="#br0">19335 9733 0,'0'0'12,"0"0"4,-67-94 0,4 83 0,-35 29-3,-4 10 2,-64 24 1,9-10-1,55-17-1,55-25 1,27-25 0</inkml:trace>
    </iact:actionData>
  </iact:action>
  <iact:action type="add" startTime="14785">
    <iact:property name="dataType"/>
    <iact:actionData xml:id="d10">
      <inkml:trace xmlns:inkml="http://www.w3.org/2003/InkML" xml:id="stk10" contextRef="#ctx0" brushRef="#br0">12595 5134 116 0,'0'0'46'0,"4"4"-35"0,0-4 16 3,-4 0 7 6,0 0-5-1,7 3-2-1,5 1-2 2,4-4-1-3,4 0-13 6,3 0 0-12,9-4 2 2,3-3-7 6,8 0-1-1,4 0-3 1,1 0-2 0,-1 4 1 0,-4-1-1 1,-8 1-16-3,1 3-4 5,-9 0-12-7,-3 0-5 2,-9 0-22 10,-3 0-36-7,0 3 22-3</inkml:trace>
    </iact:actionData>
  </iact:action>
  <iact:action type="add" startTime="15084">
    <iact:property name="dataType"/>
    <iact:actionData xml:id="d11">
      <inkml:trace xmlns:inkml="http://www.w3.org/2003/InkML" xml:id="stk11" contextRef="#ctx0" brushRef="#br0">12850 5187 112 0,'-8'3'44'1,"8"1"-35"-1,0-4 20 4,0 0 7 3,4 7-9 2,0-1-1-2,0 5-11 2,4 3-2-3,0 0-7 5,-4 3 3-11,4 4 3 4,-4 0-6 3,-1 0-1 0,1 0-3 1,0 4-2 0,-4-1 1-1,0 4-1 2,0 3-3-3,0 1 2 5,4 3-12-7,0 0-7 4,4-11-40 7</inkml:trace>
    </iact:actionData>
  </iact:action>
  <iact:action type="add" startTime="15369">
    <iact:property name="dataType"/>
    <iact:actionData xml:id="d12">
      <inkml:trace xmlns:inkml="http://www.w3.org/2003/InkML" xml:id="stk12" contextRef="#ctx0" brushRef="#br0">13243 5393 156 0,'4'0'60'0,"0"0"-47"1,4 3 24 3,-4 1 5 3,4-4-20 1,0 3-7 1,-1 4-6-2,1 4-1 0,0-1-4 3,0 4-3-10,0 3 0 5,0 4-1 5,-4 4 0-5,0 3-14 2,-1-7-3 1,1-4-35-1,0-6-16 1,0-4-9 9</inkml:trace>
    </iact:actionData>
  </iact:action>
  <iact:action type="add" startTime="15595">
    <iact:property name="dataType"/>
    <iact:actionData xml:id="d13">
      <inkml:trace xmlns:inkml="http://www.w3.org/2003/InkML" xml:id="stk13" contextRef="#ctx0" brushRef="#br0">13349 5197 96 0,'-4'17'35'1,"4"-10"-27"-1,4 4-42 6,0-4-21-1</inkml:trace>
    </iact:actionData>
  </iact:action>
  <iact:action type="add" startTime="15774">
    <iact:property name="dataType"/>
    <iact:actionData xml:id="d14">
      <inkml:trace xmlns:inkml="http://www.w3.org/2003/InkML" xml:id="stk14" contextRef="#ctx0" brushRef="#br0">13797 5389 84 0,'-8'-24'33'1,"5"24"-26"-1,-9-7 16 5,8 7 7 5,0 0-10-6,-4 0-3 8,-4 3 1-8,0 4 0 4,-3 0 4-1,-1 0 3 0,0 4-13 1,1-1-2-8,-1 4-3 7,4-4-6 2,4 4 0-3,4 4-3 3,8-1 0-3,4 1 2 5,4-1 2-7,4 1-3 3,-1-1 0 1,5-3 1-1,0-7 2 2,-1-3-14-3,5-4-7 4,-1-7-45 7,1-4-43-13,0-3 36 5</inkml:trace>
    </iact:actionData>
  </iact:action>
  <iact:action type="add" startTime="16072">
    <iact:property name="dataType"/>
    <iact:actionData xml:id="d15">
      <inkml:trace xmlns:inkml="http://www.w3.org/2003/InkML" xml:id="stk15" contextRef="#ctx0" brushRef="#br0">13943 5127 108 0,'-8'14'44'1,"8"-7"-35"-1,4 7 34 6,0-7 13 5,0 0-20-6,4 4-10 6,-1 3-10-7,1 3-1 4,0 4-8-1,0 0 0-7,0 0 3 7,0 3-8 1,0 1-1-1,-5-1 1 0,1 1 1 2,0-1-6-1,-4 0 0-2,4-3-1 5,0-3-1-7,0-4-5 4,0-4-2 0,0-3-9-1,4-7-4 1,0-3-4-1,3-4-2 2,1 0 12-3,0 0 6 4,0 0 9-5,4 3 2 7,-1 4 8-9,1 0 6 7,4 7 5-5,-1 0 4 2,1 0-2 2,0 0 0-2,-1 0-8 1,1 0-4-1,0 0-9 3,-5 0-1-5,-3-3-41 10,-4-1-60-8,0 1 13 1</inkml:trace>
    </iact:actionData>
  </iact:action>
  <iact:action type="add" startTime="16480">
    <iact:property name="dataType"/>
    <iact:actionData xml:id="d16">
      <inkml:trace xmlns:inkml="http://www.w3.org/2003/InkML" xml:id="stk16" contextRef="#ctx0" brushRef="#br0">14072 5459 120 0,'0'-11'46'1,"4"4"-35"-1,8 0 16 7,-4 4 5-3,4-4-11 9,3 0-4-11,5-3-10 6,4 3-3-1,-1-4-2 2,-3 1-21-9,0 3-10 8,-1 0-45 8</inkml:trace>
    </iact:actionData>
  </iact:action>
  <iact:action type="add" startTime="16736">
    <iact:property name="dataType"/>
    <iact:actionData xml:id="d17">
      <inkml:trace xmlns:inkml="http://www.w3.org/2003/InkML" xml:id="stk17" contextRef="#ctx0" brushRef="#br0">14607 5221 48 0,'-20'0'19'1,"8"7"-15"-1,-3 4 37 3,7-1 17 4,0 1-19 2,-4 3-9-2,0 0-18 1,1 0-6-1,3 0-4 3,0 0-2-10,4 0 1 5,0-4-1 6,4-3 0-8,4 0-3 5,4 0 2 0,4 0 1-1,3 0 0 2,5-3 0-3,0 3 0 4,3-4 0-5,5 4 0 7,-5 0 8-9,-3 0 7 5,0 3 2 1,-5 1 1-2,-7-1 4 0,-4 4 1 1,-8 0-8 0,-4 0-4-1,-3 0-4 2,-1 4-2-3,-4-1-8 5,0-6 0-7,1-4-30 3,-1-4-11 1,-4-3-54 7</inkml:trace>
    </iact:actionData>
  </iact:action>
  <iact:action type="add" startTime="17681">
    <iact:property name="dataType"/>
    <iact:actionData xml:id="d18">
      <inkml:trace xmlns:inkml="http://www.w3.org/2003/InkML" xml:id="stk18" contextRef="#ctx0" brushRef="#br0">15424 5169 132 0,'-19'0'49'2,"7"0"-38"-2,-8 7 19 3,12-3 6 5,1 3-14 2,-5-4-2-5,0 1-8 2,0 3-2 2,0 3-6-2,-3 0-3-7,3 4 2 8,0 0-2-1,4 0 2 1,0-3-7-1,0 3-1 3,5 0 2-5,3-4 3 3,3 1-1-1,5-1 0 1,0 1 3-1,8-1 1 0,0 1-4 1,7-4 1-1,9 0-2 2,-5 0 0-2,-3 0 2 4,-1 0 2-8,-3 3-1 8,-4 1 2-6,-5-1 9 2,-7 0 4 2,-4 1-1-3,-7-1-1 3,-9 1-4-3,-8 3 1 4,-3-4-6-5,3 1-3 7,-3-4-1-9,3 0-1 4,0-4-7 1,1-3 0-1,3-3-24 2,5-4-9-3,-1 0-56 9,8 0-28-6,4 0 60-3</inkml:trace>
    </iact:actionData>
  </iact:action>
  <iact:action type="add" startTime="18146">
    <iact:property name="dataType"/>
    <iact:actionData xml:id="d19">
      <inkml:trace xmlns:inkml="http://www.w3.org/2003/InkML" xml:id="stk19" contextRef="#ctx0" brushRef="#br0">15758 5344 104 0,'-11'-4'38'1,"7"1"-29"-1,0 6 14 8,4 1 6-4,-4-1-5 8,-4 1 0-8,0-1-2 2,0 1 1 2,-4 3-13-1,1 0 3-7,-1 0 3 10,4 0-10-4,0 3-4 3,0 1-3-3,4-1-1 5,4 0 2-6,0 1 0 1,8-1-3 2,0 1 2-1,4-4 1 0,4-4 2 1,3-3-1 0,5-3 2-1,3-4-4 3,-3-4-2-3,-1 1-1 4,-3-4 0-9,0 4 5 6,-8-1 3 0,-1-3 3-1,-3 4 1 2,0 3-7-3,-4 3 0 4,0 4-1-5,4 7 0 7,0 0 0-9,-1 4 0 6,5-1 0-3,4 1 2 1,0-1-3 1,-1 0 0 0,5 1-17 0,-4-4-5-1</inkml:trace>
    </iact:actionData>
  </iact:action>
  <iact:action type="add" startTime="18627">
    <iact:property name="dataType"/>
    <iact:actionData xml:id="d20">
      <inkml:trace xmlns:inkml="http://www.w3.org/2003/InkML" xml:id="stk20" contextRef="#ctx0" brushRef="#br0">16159 5337 200 0,'4'7'77'0,"0"3"-60"0,12-3 6 5,-4 0-1 2,3 0-12 1,5 0-1 1,0 0-5-3,3 4-3 3,1-1 0-3,-5-3-23-6,1 0-8 11,-4 0-40 1,0 0-42-5,-1-4 37 0</inkml:trace>
    </iact:actionData>
  </iact:action>
  <iact:action type="add" startTime="18808">
    <iact:property name="dataType"/>
    <iact:actionData xml:id="d21">
      <inkml:trace xmlns:inkml="http://www.w3.org/2003/InkML" xml:id="stk21" contextRef="#ctx0" brushRef="#br0">16536 5235 136 0,'-3'11'52'1,"-1"-11"-41"-1,0 10 22 4,4 1 6 8,-4-1-2-10,0 4 1 10,0 0-4-8,0 4-1 4,0-1-18-1,-4 1-5-7,-4 3-2 7,1 7-4 0,-5 6-1 1,-4 12-3 1,1 13-1-3,3-3-8 3,4 3-2-3,4-3-25 5,4-7-9-7,4-14-50 13,8-3-34-12,4-11 54 4</inkml:trace>
    </iact:actionData>
  </iact:action>
  <iact:action type="add" startTime="19648">
    <iact:property name="dataType"/>
    <iact:actionData xml:id="d22">
      <inkml:trace xmlns:inkml="http://www.w3.org/2003/InkML" xml:id="stk22" contextRef="#ctx0" brushRef="#br0">17649 4963 40 0,'0'0'16'1,"0"4"-12"-1,0-4 14 4,0 0 5 4,0 0 6 2,0 0 5-5,0 0-8 2,0 0-1 1,0 0-3-1,4 3-2 3,-4-3-6-4,0 0-1 2,4 4-8 0,-4-4 6-7,3 7 2 7,-3-1-2-3,0 8-1 6,0 4-2-8,0 6 0 5,0 4-2 0,0 0 1-1,0 0-2 1,-3 0 0 0,-1-3-1 1,4-1 2-4,0-3-3 5,0-4-2-5,0-6 2 7,0-1 0-9,0-6-1 4,0-4-2 1,0 0-2-1,4-7 1 3,3 0-4-5,1-11-1 6,0-3 3-6,0-3 1 6,0-7 2-7,4-4 0 4,3 0-3-2,-3 0 0 2,0 3 2 0,4 4 0-1,-1 4-2 2,1 7 2-3,0 3 1 4,0 3 2-5,-5-3-1 7,5 11-1-9,-4 3 1 4,0 0-1 3,-1 3 4-5,1 4 2 4,0 4-2-1,0-1-1 0,-4 4-1-2,-1 0 1 5,-3 7 0-7,-4 0 1 4,0 3-2-1,0 1 1 0,-4-1-2 1,4 1 2-1,0-8-4 1,0-3 0-1,0-3-1 3,0-4 0-5,0-7-9 6,8-4-3-6,0-6-6 1,0-4-3 3,4-7 6-2,0-4 3 1,-1-3 1-1,5 0 3 2,-4 0 6-3,4 4 4 5,-1 7-1-7,-3-1 0 4,4 4 3-1,-4 0 1 0,-1 7 12 1,1 4 5 0,0 3-2 0,0 3 0-1,0 4-4 2,-5 7 1-4,1 4-8 6,0 3-2-6,-4 3-5 1,0 4-1 2,0 0-6 0,-4 0-3 1,0-4-21-3,0-3-7 3,4-3-56 8</inkml:trace>
    </iact:actionData>
  </iact:action>
  <iact:action type="add" startTime="20593">
    <iact:property name="dataType"/>
    <iact:actionData xml:id="d23">
      <inkml:trace xmlns:inkml="http://www.w3.org/2003/InkML" xml:id="stk23" contextRef="#ctx0" brushRef="#br0">18765 4705 172 0,'-4'7'66'1,"4"-4"-52"-1,0 8 10 4,0-4 2 5,-8 0-2-3,4 0 3 3,-4 3-9-3,-4 0 0 3,-3 4-11-2,-5 4 0-7,0-1 0 11,1 4-3-7,-5 0-3 3,1 4 0 1,-1-4 1-1,4 7-1 1,1-4 2 0,3 1-4-1,4-1 0 0,8 0 1 3,4 1 0-4,4-4-5 5,4-4 1-6,8-3 4 2,-1-3 4 2,9-4-3-4,4-7-3 3,3 0 3-1,4-4 1 2,1 1 0-3,3 3-2 5,0 0 3-7,-3 3 2 5,-5 1-4-3,-3-4-1 1,-5 0-20 2,-7 0-7-2,-8 0-50 9,-4-4-55-8,-8 4 33-3</inkml:trace>
    </iact:actionData>
  </iact:action>
  <iact:action type="add" startTime="21029">
    <iact:property name="dataType"/>
    <iact:actionData xml:id="d24">
      <inkml:trace xmlns:inkml="http://www.w3.org/2003/InkML" xml:id="stk24" contextRef="#ctx0" brushRef="#br0">18517 4750 112 0,'0'4'44'1,"4"-8"-35"0,8 11 27 6,-4-3 9-4,4-1-11 5,-1 4-2 0,5-4-6-1,4 4 1 1,3 0-15-1,1 4 2-7,-1 3 0 9,-3 3-7-3,0 4-4 5,-5 4-9-7,-3 6-1 5,-4 11 9-3,-4 3 8 1,-4 4-4 2,-8 4-3-2,0-1-2 2,-3-10-1-1,-1-4-18-1,0-3-8-1,0-7-46 10,4-7-60-8,4-3 32-2</inkml:trace>
    </iact:actionData>
  </iact:action>
  <iact:action type="add" startTime="21465">
    <iact:property name="dataType"/>
    <iact:actionData xml:id="d25">
      <inkml:trace xmlns:inkml="http://www.w3.org/2003/InkML" xml:id="stk25" contextRef="#ctx0" brushRef="#br0">19181 4764 144 0,'0'7'55'0,"4"-4"-43"1,0 1 14 2,-4-4 6 6,4 0-12 1,4 0-3-6,4-4-4 8,0 1-1-9,-1-1-6 4,1-6-2-7,4 0 2 8,-4-8-3-1,-1-3-2 1,1 0 0-1,0 0 1 3,-4 0 3-5,0 0 4 7,-4 7-4-9,0 4-1 5,-4 3-2 0,0 7 1-1,0 0-2 1,0 7-1-1,0 7 3 1,4 0 2 0,-1 3 2 1,1 4 1-3,4 4-2 5,-4-1-1-7,0 1-1 2,0-1 0 4,0 4 0-5,0 3 0 4,0 1 0-2,0 6 2 3,0 8-3-6,0-1 0 9,0 0-3-11,0-3-3 7,-1 4 2-3,-3-4 2 2,0-7-2 0,0-4 0-1,4-3-52 8,0-11-66 0,4-3-33-3,-4-10 79-9</inkml:trace>
    </iact:actionData>
  </iact:action>
  <iact:action type="add" startTime="22079">
    <iact:property name="dataType"/>
    <iact:actionData xml:id="d26">
      <inkml:trace xmlns:inkml="http://www.w3.org/2003/InkML" xml:id="stk26" contextRef="#ctx0" brushRef="#br0">19838 4841 172 0,'8'0'66'1,"-1"-4"-52"-1,5 1 17 4,-4 3 2 4,8 0-12 3,3 0-2-6,5 0-9 1,7 0-4 3,1 0-3-2,-1 0-5-7,5 3 1 10,-5-3 1-5,-7 4 2 5,-5-1-25-6,1 1-12 8,0-1-132 7,-16 11 84-12</inkml:trace>
    </iact:actionData>
  </iact:action>
  <iact:action type="add" startTime="22335">
    <iact:property name="dataType"/>
    <iact:actionData xml:id="d27">
      <inkml:trace xmlns:inkml="http://www.w3.org/2003/InkML" xml:id="stk27" contextRef="#ctx0" brushRef="#br0">19869 5124 164 0,'0'3'63'1,"4"1"-49"-1,4-4 9 4,0 0 3 3,4 0-4 1,3 0-1-1,9 0-9 2,7-4-3-3,5 1-5 5,-1-1-5-11,8 4-2 4,0-3-23 8,-7-1-7-9,-1 4-57 12</inkml:trace>
    </iact:actionData>
  </iact:action>
  <iact:action type="add" startTime="23013">
    <iact:property name="dataType"/>
    <iact:actionData xml:id="d28">
      <inkml:trace xmlns:inkml="http://www.w3.org/2003/InkML" xml:id="stk28" contextRef="#ctx1" brushRef="#br0">28169 16679 0,'-43'115'10</inkml:trace>
    </iact:actionData>
  </iact:action>
  <iact:action type="add" startTime="23671">
    <iact:property name="dataType"/>
    <iact:actionData xml:id="d29">
      <inkml:trace xmlns:inkml="http://www.w3.org/2003/InkML" xml:id="stk29" contextRef="#ctx0" brushRef="#br0">20514 5026 104 0,'-4'0'41'1,"4"3"-32"-1,-4 1 2 4,4-4-2 8,0 0 12-9,0 7 6 5,4 0 2 0,-4 0 0-1,4 0-12 1,0 0-3 0,-4 0-8 1,0 3-2-9,0 1 0 5,0 3-2 5,0 0 1-4,0 3-4 4,-4 4-2-6,4 7 2 3,-4 0 0 1,4 3-2 0,0-6 2 2,-4-1 5 5,0-3-2-9,4-7 1 5,0-3-3-8,0-8-1 5,0-6 3-1,0-11 1 1,4-7-6-1,0-11 0 1,4 1 1 0,-1-4 1-1,1 0-2 2,0-3 2-4,0 3-1 6,0 3 0-6,0 1 2 2,3 6 2 0,5 4-3 0,0 4-2 3,0 3 2-4,-1 4 0 4,1 3 1-5,-4 7 0 6,0 3 2-7,-1 4 1 5,1 4 1-2,0 3 0-1,0-1 4 2,4 5 3 0,-5 3-6 0,1 3-3-1,0 1-1 2,-4-1 1-3,0 4-3 4,-4-3 0-6,0-1 1 5,-4-3 0-2,0-7 2 0,3-4 1 2,-3-10-4-3,8-3 1 3,0-8-2-3,12-2-2 5,-4-8 3-7,-1-7 2 5,1 0-5-2,0 0 1-1,-1 0 1 2,1 3 1 0,0 4 1 0,0 0 0-1,-5 4-5 19,5 7 3-26,-4-1 1 14,4 4 1-14,-1 0 2 5,1 7-1 2,-4 4-1 2,0 6 3-3,-1 4 2 3,-3 7-2-3,0 3-2-5,0 4 2 9,-4 4-4-5,0 3 0 2,0 0 1 0,0-7 0 0,0-1-27 1,0-6-11 0</inkml:trace>
    </iact:actionData>
  </iact:action>
  <iact:action type="add" startTime="24617">
    <iact:property name="dataType"/>
    <iact:actionData xml:id="d30">
      <inkml:trace xmlns:inkml="http://www.w3.org/2003/InkML" xml:id="stk30" contextRef="#ctx0" brushRef="#br0">21885 4652 52 0,'16'-17'19'1,"-4"27"-15"-1,-1 4 28 4,-7-10 13 3,4 3-8 2,0 0-3-3,-4 0-5 3,-8 3-1-3,0 4-4 5,-4 0-3-7,-7 4-11 10,-5-1 2-14,-4 7 4 2,-7 1-2 5,0 3 0 1,-1 3-8-1,1 4-2 1,-1 0 0-1,5-3 0 3,3-5-2-5,4 1-2 6,5-7-2-5,-1 0-1 3,4-3-1-1,4-4 3-2,8-4 0 2,4-3 3-3,4 0-1 4,4-7-1-3,4 0-2 5,3 0 1-8,5-3 1 6,3-1 0-3,9 1-3 2,7-1 2-1,4 1 1 1,12 3 0 1,-8 0 0-2,-4-4 2 2,-3 4-1-3,-9-3 2 5,-4-1-11-7,-7 1-2 2,-8-1-26 3,-5 1-11-3</inkml:trace>
    </iact:actionData>
  </iact:action>
  <iact:action type="add" startTime="25142">
    <iact:property name="dataType"/>
    <iact:actionData xml:id="d31">
      <inkml:trace xmlns:inkml="http://www.w3.org/2003/InkML" xml:id="stk31" contextRef="#ctx0" brushRef="#br0">21626 4736 108 0,'-8'-3'41'1,"8"6"-32"-1,4 1 20 4,-4-4 6 4,4 3-8 0,4 1-1 0,0 3-6-2,-1 0-3 4,5-1-9-4,0 5 6-6,4 3 3 11,-1 0-9-8,1 3-2 4,0 4 0 2,-4 4 1-3,-1 6 1 3,1 8 0-2,-4 3-4 2,0 6-3-3,-4 8 0 5,-4 0 1-7,-4-3 1 8,0-8 1-8,0-7-13 2,0-3-4 2,0-3-49 0,0-8-22 0,0-3-5 8</inkml:trace>
    </iact:actionData>
  </iact:action>
  <iact:action type="add" startTime="25744">
    <iact:property name="dataType"/>
    <iact:actionData xml:id="d32">
      <inkml:trace xmlns:inkml="http://www.w3.org/2003/InkML" xml:id="stk32" contextRef="#ctx0" brushRef="#br0">22369 4712 72 0,'-12'-7'27'1,"8"-4"-21"-1,4-6 21 3,0 13 9 4,0 1-8 1,4-4-4 0,0 0 2 0,0 0 0 0,3 0-5-1,1 0 0 3,4 0-12-5,4 0-3-4,4 0 0 5,3 3-1 2,9 1 2-2,11-1 0 2,0-3 1 0,0 0-2-1,-3 0 1 1,-5 7-4 1,-4 4-2-1,-3 6 4 2,-5 4 4-7,-7 11 4 4,-8 6 2 1,-8 4-4 0,-4 4-1-1,-8-1-6 1,-7 0-1 0,-13 4 1-2,1 4 2 5,-5 3-1-6,1-1 0 3,8-2 1-2,3-1 1 1,8-3-6 2,8-7-2-2,4-3 0 1,8-8 2-1,8 0-2 2,12-6 0-3,3-1 1 5,9-6 2-7,3-11-3 4,4-4 0-1,0-6 1 0,5-1 0 1,3 1-40 0,-4 3-15 0,-4-4-66 8</inkml:trace>
    </iact:actionData>
  </iact:action>
  <iact:action type="remove" startTime="27086">
    <iact:property name="style" value="instant"/>
    <iact:actionData xml:id="d33" ref="#d9"/>
  </iact:action>
  <iact:action type="add" startTime="26975">
    <iact:property name="dataType" value="strokeEraser"/>
    <iact:actionData xml:id="d34">
      <inkml:trace xmlns:inkml="http://www.w3.org/2003/InkML" xml:id="stk33" contextRef="#ctx0" brushRef="#br1">20357 13235 412 0,'-133'31'154'2,"121"-20"-120"-2,-4 10-10 2,12-11-12 7,4 8-12-2,4-1 0 1,8 4 0 0,31-7 0 0,36-11 0-1,3-9 0-6,-3-8 0 4,3-7 0 5,56-4 0-4,-4 1 0 2,-17-4 0-1,-14 3 0 1,-5-3 0 1,8 4 0 28,-8 3 0-36,-15 0 0 4,-20 4 0-5,-28 3 0 1,-31 3 0-1,-24 4 0 16,-7 4 0-16,-9 3 0 7,-7 3 0 2,-39 4 0-3,-36 4 0 5,12 3 0-7,7 3 0 3,-26 7 0 1,-21 4 0-2,20 4 0 3,28-4 0-2,24-7 0 2,15-4 0-3,15-6 0 2,21-11 0-1,23-7 0 1,59-7 0-1,15-7 0 0,1-4 0 1,35-6 0-1,39-1 0 1,-19 1 0 0,-16 0 0-1,-8-4 0 2,16 3 0-3,-16 8 0 2,-23 3 0-1,-28 7 0 1,-32 3 0-2,-34 8 0 3,-13 3 0-2,-4 7 0 1,-7 0 0 0,-20 3 0-1,-51 1 0 1,0 3 0 0,8 0 0-2,-12 0 0 0,-56-4 0 4,13-3 0-4,27-14 0 3,16-10 0-2,16-57 0 1</inkml:trace>
    </iact:actionData>
  </iact:action>
  <iact:action type="add" startTime="30712">
    <iact:property name="dataType"/>
    <iact:actionData xml:id="d35">
      <inkml:trace xmlns:inkml="http://www.w3.org/2003/InkML" xml:id="stk34" contextRef="#ctx0" brushRef="#br0">12937 6541 112 0,'4'-14'44'1,"-4"11"-35"-1,-4-1 18 4,0 4 7 3,0 0 2 5,-4 0 0-9,-4 0-11 5,-4 0-2-1,1 4-14 2,-5 3-3-9,0 0 0 7,-3 3-1 1,-1 1 0 0,1 3-6-2,-1 0 1 5,4 0 0-7,5 0 2 4,3 0-6-1,4 0 1 1,4-4 1-1,4 1 3 1,4-1-2 0,4-3 0-2,8 0 1 4,3-3 0-5,5-1-3 7,3 1 0-9,5-1-1 5,-1 4 3 1,5 0-2-3,-5 0 1 3,1 0 4-2,-9 0 1 1,-7 7 1-1,-4-4 0 2,-12 1 9-3,-4 3 3 2,-8 0-5-1,-8 3-2-1,1 1-3 2,-5-4-1-1,0 0-3 3,-3-4-2-4,-1 1 1 4,5-4-1-5,-1-7-20 6,5-4-9-8,-1-3-29 6,4-3-11-2</inkml:trace>
    </iact:actionData>
  </iact:action>
  <iact:action type="add" startTime="31252">
    <iact:property name="dataType"/>
    <iact:actionData xml:id="d36">
      <inkml:trace xmlns:inkml="http://www.w3.org/2003/InkML" xml:id="stk35" contextRef="#ctx0" brushRef="#br0">13318 6541 156 0,'-12'-7'60'2,"8"4"-47"-2,-4-1 17 3,4 8 3 9,-4 3-12-8,1 0-4 2,-5 0-4 3,0 3 1-2,0 4-7 1,0 0 5-8,1 4 3 7,-1-1-3 2,4 4 1-3,0 0-10 5,4 0-2-7,0 4-1 4,4-1 0-1,4 4-7 0,4-7-3 2,4 0 12-2,4-7 5 1,3-4-2-2,1-6-3 5,0-4 1-7,3-7 0 8,-3-7-1-7,-5-4-2 1,1-3 5 3,-4-3 1-3,-4 0-5 3,-8-1-2-3,-4 4 2 3,0 0 1-2,-4 4-11 3,0 3-7-5,-4 3-27 3,1 4-12-1,-1 4-46 8</inkml:trace>
    </iact:actionData>
  </iact:action>
  <iact:action type="add" startTime="32393">
    <iact:property name="dataType"/>
    <iact:actionData xml:id="d37">
      <inkml:trace xmlns:inkml="http://www.w3.org/2003/InkML" xml:id="stk36" contextRef="#ctx0" brushRef="#br0">14324 6580 156 0,'8'-7'57'1,"-8"3"-44"-1,4 1 18 4,-4 3 6 5,4 0-8-3,-4 0 0 2,8 3-7 0,-1 4-4 0,-3 0-10 0,4 4 4-8,0 3 3 8,0 0-5-2,-4 3-3 5,0 4 0-7,-4 4 0 4,0-1-3-1,0 1-1 0,0 2-1 1,0-9-2 0,0-1 3-1,0-6 2 1,0-1-4 1,0-6-1-4,0-4-2 6,0-4-2-7,4-3-6 3,0-7-2 1,-4-3 0-1,4-1 0 1,-1-6 2-1,1 0 1 3,4-4 6-4,0 3 3 4,0-3 1-5,0 4 2 3,0 3-4 0,3 3-2-2,1 4 4 3,0 4 1-3,0 3-3 3,0 3 1-2,3 4 0 2,1 0 0-3,0 4 2 5,0 3 3-8,-1 0 4 6,5 3 2-3,-4 4-1 2,-5 4-1 0,1 3-3-1,-4 0 1 2,0 3-4-2,0-3 0 2,-4-3-1-4,0-4-2 7,-4-4 1-8,4-3 1 2,-4-3-1 2,0-8 2 0,0-3-15 0,0-3-7-1,3-4 1 2,1-4 0-3,4-3 8 5,0-3 4-7,4-4 1 3,4-4 4 1,3 4 0-1,5 0 1 2,-1 8 0-2,5-1 0 1,-4 10 4-1,-1 4 2 2,-3 7 4-3,-1 7 1 5,-3 4 1-7,0 3 2 2,0 0-1 2,-5 3 0 0,1 4-7 0,-4 0-2-2,0 3-4 4,-4 4-1-5,0 4 1 6,0-1 0-6,0 4-14 3,0 0-5-1,-1-11-21 0,1-6-10 2,4-8-46 6,4-6-36-9,4-11 56 4</inkml:trace>
    </iact:actionData>
  </iact:action>
  <iact:action type="add" startTime="33247">
    <iact:property name="dataType"/>
    <iact:actionData xml:id="d38">
      <inkml:trace xmlns:inkml="http://www.w3.org/2003/InkML" xml:id="stk37" contextRef="#ctx0" brushRef="#br0">15711 6213 240 0,'0'-3'90'1,"0"10"-70"-1,0 0 2 7,0 0-4 0,-4 3-12 1,0 4-1-2,-4 7 8 4,1 3 3-5,-5 4-7 6,-4 7 3-10,-7-3 4 3,-1-1-6 8,-7 4-3-10,-5-3-4 6,-3-1 0-1,0-3-2 1,3 0-1 0,9 0 1-1,-1-7-1 3,12 0 0-4,5-4 0 5,3-3-3-8,12-3 0 4,11-1 2 1,9-6 2 1,7-1-2 0,5-3 0-3,-1-3 1 3,4-1 0-4,5 1-3 5,3-4 2-4,4 3 1 5,0 1 2-8,0-1-1 4,0 1 2 1,-8 3-4 0,-3 0-2 0,-9 0-16-1,-7 0-5 2,-16 0-23-3,-8 0-10 4,-4 0-50 1</inkml:trace>
    </iact:actionData>
  </iact:action>
  <iact:action type="add" startTime="33729">
    <iact:property name="dataType"/>
    <iact:actionData xml:id="d39">
      <inkml:trace xmlns:inkml="http://www.w3.org/2003/InkML" xml:id="stk38" contextRef="#ctx0" brushRef="#br0">15487 6217 176 0,'-4'0'66'2,"8"0"-52"-2,4 3 17 3,-4 1 4 4,4 3-6 4,4 3 0-6,-1 4 1 7,5 4 1-10,4 6-16 6,-1 4-2-7,5 3 0 6,0 4-5 1,3 0 0 0,-7-3-4-2,-1 3-1 4,-3-1-1-4,-8 8-2 4,-8 0 3-5,-4 7 0 2,-4-3-1 2,0 2 1-3,-3-9-31 3,-1-8-13-3,0-10-85 10,8-7-45-7,0-14 80-4</inkml:trace>
    </iact:actionData>
  </iact:action>
  <iact:action type="add" startTime="34253">
    <iact:property name="dataType"/>
    <iact:actionData xml:id="d40">
      <inkml:trace xmlns:inkml="http://www.w3.org/2003/InkML" xml:id="stk39" contextRef="#ctx0" brushRef="#br0">16328 6297 112 0,'0'-7'44'1,"4"7"-35"-1,-4-3 7 6,0 3 2 3,0-4 1-3,0 1 1 5,4-4 4-7,0 0 5 3,0 0-16 2,0-4 4-9,4 1 3 6,0-1-9 3,-1-3-3-3,1 0-8 3,0 0 0-2,0-3 0 2,4-1 2-3,-4 1 1 4,0 3 3-6,-5 3 6 4,1 4 2 0,-4 0-3-1,0 4-1 1,0-1-6 0,-4 8-3 0,4-1 0-2,0 4-1 4,0 0 4-5,0 4 5 3,0 3-3-1,4 3-1 0,-4 4 2 2,4 4 2-3,0 3-4 3,0 7-1-2,0 6 0 3,0 1 0-3,0 0-5 3,4 0 1-5,-4-7 2 4,4 0 1-4,-1 0-4 2,-3-4 1 1,4-3 2-1,-4-3 1 1,0-4-21-1,0 0-8 3,0-7-40-5,0-4-15 6,8 1-22-1</inkml:trace>
    </iact:actionData>
  </iact:action>
  <iact:action type="add" startTime="34884">
    <iact:property name="dataType"/>
    <iact:actionData xml:id="d41">
      <inkml:trace xmlns:inkml="http://www.w3.org/2003/InkML" xml:id="stk40" contextRef="#ctx0" brushRef="#br0">16937 6321 140 0,'-11'4'55'1,"14"-4"-43"-1,1 0 19 6,-4 0 5 1,8 3-9 0,4 1-3 0,0-1 5 2,8 1 6-2,3-1-18 1,5 4 2-7,3-3 1 5,8-1-9 3,5-3-3-4,-5 0-3 6,0-3-1-6,-3 3-7 3,-5-4 0-1,-7 1-19 0,-5-1-8 1,-3 1-11-1,-8 3-2 2,-4 3-59 7</inkml:trace>
    </iact:actionData>
  </iact:action>
  <iact:action type="add" startTime="35184">
    <iact:property name="dataType"/>
    <iact:actionData xml:id="d42">
      <inkml:trace xmlns:inkml="http://www.w3.org/2003/InkML" xml:id="stk41" contextRef="#ctx0" brushRef="#br0">17075 6618 184 0,'4'-3'71'1,"4"3"-55"-1,3 0 20 6,-3 0 4 3,0 3-16-3,8 1-5 1,4-1-6 0,3 1 1 1,5-1-7 1,3 1-6-9,1-4-2 6,-1 0 3 3,-4-4 1-3,1 1-4 4,-4-1 1-5,-1 1-24 7,-3-1-12-9,-8 1-56 12,-1 3-43-8,1 0 52 2</inkml:trace>
    </iact:actionData>
  </iact:action>
  <iact:action type="add" startTime="36566">
    <iact:property name="dataType"/>
    <iact:actionData xml:id="d43">
      <inkml:trace xmlns:inkml="http://www.w3.org/2003/InkML" xml:id="stk42" contextRef="#ctx0" brushRef="#br0">17806 6182 184 0,'-4'-11'71'1,"8"11"-55"-1,4 0 17 5,-8 0 7 3,0 0-23-1,0 0-9 1,4 4 1-1,0-1 1 1,0 1-5 1,-1-1 12-9,-3 8 9 6,0-1-10 4,-3 4-3-4,-1 7-8 1,-4 4-4 0,0 3 0 1,-4-1-1-1,4 5 0 1,0-4 2 0,4-4-3-1,8 1 0 8,8-4 1-8,8-4 0 2,3 1 0 0,1-4 0-3,3-4 0 2,5-6 0-1,-1-1 0-1,1-3-3 3,-1-3 2-3,1-1-10 5,-1-3-5-7,1 0-14 5,-5 0-6-2,-3-3-36 8,-1-1-56-8,-3 1 28 1</inkml:trace>
    </iact:actionData>
  </iact:action>
  <iact:action type="add" startTime="36955">
    <iact:property name="dataType"/>
    <iact:actionData xml:id="d44">
      <inkml:trace xmlns:inkml="http://www.w3.org/2003/InkML" xml:id="stk43" contextRef="#ctx0" brushRef="#br0">18120 6080 148 0,'-19'-10'57'1,"15"7"-44"-1,0 3 21 6,4 0 7 2,0 0-7-1,0 7-2 2,0-1-10-3,0 5-1 4,0 3-12-4,0 7 1-6,0 7 1 10,0 3-4-6,4 8 1 3,0 6-5 1,0 4 0-1,-1 0-1 1,1-4-2-1,0 1 1 3,-4-4 1-4,4-4-1 4,0 0 2-5,0-3-22 8,0-3-7-9,0-8-27 3,0-6-9-1,4-4-38 10</inkml:trace>
    </iact:actionData>
  </iact:action>
  <iact:action type="add" startTime="37303">
    <iact:property name="dataType"/>
    <iact:actionData xml:id="d45">
      <inkml:trace xmlns:inkml="http://www.w3.org/2003/InkML" xml:id="stk44" contextRef="#ctx0" brushRef="#br0">18596 6259 156 0,'0'3'60'1,"4"1"-47"-1,0 6 19 4,0-3 5 6,3 0-8-5,5 3-2 2,4 4-7 0,4 0 0 1,3 4-11 1,5 6-1-9,3 1 2 6,5 3-4 2,-5 0 2-1,4 0-7 3,-3 0-3-5,3-1 3 6,-3-2 1-8,-5-1 0 5,1-3-2 0,-5-3-15 0,-3-4-5 0,-1-4-36 0,-7-6-14 0,0-4-26 9</inkml:trace>
    </iact:actionData>
  </iact:action>
  <iact:action type="add" startTime="37588">
    <iact:property name="dataType"/>
    <iact:actionData xml:id="d46">
      <inkml:trace xmlns:inkml="http://www.w3.org/2003/InkML" xml:id="stk45" contextRef="#ctx0" brushRef="#br0">18938 6185 192 0,'-16'4'74'1,"16"3"-58"-1,0 3 20 4,0 1 7 8,-4 3-22-9,-4 7-8 9,0 7-9-9,-3-1-4 5,-5 12 1-1,-4-1 1-7,-3 1 1 7,-1-1-1 1,0 1 1-1,1-5-2 2,-5 1-1-3,9-3-8 3,3-4-3-3,4-7-36 5,4-4-16-7,4-3-32 11</inkml:trace>
    </iact:actionData>
  </iact:action>
  <iact:action type="add" startTime="37918">
    <iact:property name="dataType"/>
    <iact:actionData xml:id="d47">
      <inkml:trace xmlns:inkml="http://www.w3.org/2003/InkML" xml:id="stk46" contextRef="#ctx0" brushRef="#br0">19311 6451 176 0,'8'0'68'1,"4"7"-52"-1,11-11 14 4,-7 4 4 5,8 0-11-3,7 0-3 1,8-3-9 2,8-1-3-3,1 1-4 4,-9-1-3-10,-4 1 2 5,-3-1-11 4,-9 1-4-3,1 3-38 6,-8-4-18-8,-1 4-19 10</inkml:trace>
    </iact:actionData>
  </iact:action>
  <iact:action type="add" startTime="38203">
    <iact:property name="dataType"/>
    <iact:actionData xml:id="d48">
      <inkml:trace xmlns:inkml="http://www.w3.org/2003/InkML" xml:id="stk47" contextRef="#ctx0" brushRef="#br0">20482 6360 144 0,'8'-32'55'1,"-4"15"-43"-1,0-11 14 4,0 18 4 11,-4-8-13-15,0-3-2 8,-4 0 4-1,-4 0 5 0,0 0-13 3,-4 4 12-10,-3-4 4 6,-1 7-3 2,-4 3-2-2,-7 1-10 4,-5 3-3-4,-3 3-5 4,0 1-1-5,7-1-1 3,-11 11 1-1,0 4 0 0,7 3 1 3,1 3-2-4,7 11 1 3,4 4-2-3,9-1-1 4,7 4-4-5,8-3 0 6,7 2 4-7,13-6 4 3,7-3-3 2,9-8-1-3,-1-10 0 2,0-3 0-1,1-11 0 2,-5-4 2-2,-4-6-6 5,1-4 1-11,-9 0 3 13,-3 3 2-12,-4 1-3 6,-4 3 1-1,-5 7 0 1,1 0 2 1,0 7-1-3,0 4-1 3,0 6 3-3,0 4 0 5,4 7-1-7,-1 3 1 3,1 4 0 1,0 4 3-1,-4-1-3 2,0 1-2-3,-4-4 0 3,-4 3 1-2,0 0-1 3,-4 8 2-5,0 3-13 6,0-4-6-7,4 1-20 3,4-5-7 1,4-2-66 8,3-15-44-10,1-13 62 4</inkml:trace>
    </iact:actionData>
  </iact:action>
  <iact:action type="add" startTime="39313">
    <iact:property name="dataType"/>
    <iact:actionData xml:id="d49">
      <inkml:trace xmlns:inkml="http://www.w3.org/2003/InkML" xml:id="stk48" contextRef="#ctx0" brushRef="#br0">21716 6451 172 0,'-8'-4'66'1,"8"4"-52"-1,0 0 21 5,0 0 7 4,0 0-17-2,4 4-3 0,0 3-3 3,4 0 0-5,0 3-10 8,0 4 1-13,-4 0 1 2,0 3-6 5,0 1-1 0,-4-1 0 1,0 4 0 0,0 0-2-1,0 0-2 2,0 0 1-3,-4-3 1 5,0-4-1-7,4 0 2 4,0-4-2-1,-4-3-1 0,4-3 1 2,0-4-1-2,0-4-9 1,0-3-4-1,0-3-2 2,4-4 1-3,4-4 6 5,-1-6 2-7,1-1 4 3,0-3 1 1,4 0 1-1,0-3 2 0,0 7-3 2,-1-1-2 0,1 8 2-3,0 3 0 4,0 3-2-5,7 4 0 3,-3 4 6-1,0 3 5 0,3 7-4 1,1 3-2-1,0 1 3 2,3 3 4-3,1 0-1 4,-4 3 3-5,-5 1-4 6,1-1 1-7,-8 4-3 4,0 0 0 0,-4-4-1-1,0 1 0 2,-4-1-2-2,0 1-2 0,0-4 3 1,0-4 2 1,0-3-7-3,0-7 0 5,3 0-18-7,5-7-4 2,0-3-4 3,4-4 2-2,0-7 6 1,0-7 4-1,-1-14 8 1,5 0 4-1,-4 0 1 3,0 4 1-5,-1 6 2 3,1 4 0-2,0 4 0 2,0 6 2 1,4 4 5-3,-1 7 4 2,1 4-2 0,0 3 2 1,3 7 3-4,-3 0 1 7,0 7-4-8,-1 3 1 2,-3 8-7 2,0-1-1 0,-4 8 0-1,-4-4 0 1,-4 0-2 1,0 0-2-3,0-4-2 4,0 0-1-6,0-3-16 5,0 0-5-3,0-3-26 2,4-4-10 0,4-4-34 9</inkml:trace>
    </iact:actionData>
  </iact:action>
  <iact:action type="add" startTime="40364">
    <iact:property name="dataType"/>
    <iact:actionData xml:id="d50">
      <inkml:trace xmlns:inkml="http://www.w3.org/2003/InkML" xml:id="stk49" contextRef="#ctx0" brushRef="#br0">23237 6094 184 0,'-4'0'71'1,"16"4"-55"-1,-12 3 13 5,0 0 2 2,-4 0-10 1,0 0-1 0,-4 7-1 0,-4-4 2-2,-7 4-11 5,-5 4 3-11,-3 3 3 5,-5 3-8 6,-3 4-2-8,0 4-6 5,3 2-1-1,1 1 3 1,7-3 1 0,4-4-4-1,5-4 1 2,3 1-2-3,4-4 0 5,8-4 4-7,12-3 1 3,0 0-1 2,7-4-2-2,9-3-2 0,11 0-1 1,8-3 2 1,12-1 2-3,0 1 2 4,-4-4 3-5,-4 0-3 7,-4 0 0-9,-3 3-3 4,-5-3-1 2,-8 0-4-2,-7 4 1 1,-4-1-27-1,-9-3-9 2,-7 0-53 7,-4 0-49-11,-4 0 47 2</inkml:trace>
    </iact:actionData>
  </iact:action>
  <iact:action type="add" startTime="40876">
    <iact:property name="dataType"/>
    <iact:actionData xml:id="d51">
      <inkml:trace xmlns:inkml="http://www.w3.org/2003/InkML" xml:id="stk50" contextRef="#ctx0" brushRef="#br0">22934 6067 128 0,'0'-4'49'1,"4"8"-38"-1,0-1 28 8,0 1 9-6,4 2-6 6,0 1-2 0,0 7-3-1,4 4 2 2,3 10-22-1,5 0-7-8,0 3-3 8,3 8-2-2,1 6 2 4,-1 4-2-5,1-4 0 2,-4 1-3 1,-9-1-2-1,-3-3 1 1,-8 0-1-1,-4-4 0 2,-4 1 0-2,-3-8-29 3,-1-3-10-6,-4-7-78 12,0-3-45-9,1-5 76 1</inkml:trace>
    </iact:actionData>
  </iact:action>
  <iact:action type="add" startTime="41506">
    <iact:property name="dataType"/>
    <iact:actionData xml:id="d52">
      <inkml:trace xmlns:inkml="http://www.w3.org/2003/InkML" xml:id="stk51" contextRef="#ctx0" brushRef="#br0">23669 6074 172 0,'-11'-14'66'1,"11"14"-52"-1,-4-4 21 4,4 4 5 4,4-3-9 0,0-1-3 0,3 1-8-1,1-4-2 3,8 0-10-5,4 0 4-4,11 0 3 5,0 3-5 2,5-3-3-2,-1 4-2 3,-3 3 1-2,-5 0-1 1,1 3 0 0,-1 4-1 0,-3 4 0-2,-5-1-5 5,-3 4 1-8,-4 4 4 6,0 2 2-3,-8 5 0 2,-4 10 1 0,-4 0-2 0,-4 10 0 1,-4 1-1-3,-4 6 0 4,1-7-5-6,-5-3 1 4,0-3 0-1,1-8 2 0,3-3-3 2,4-7 0-2,4-4 1 2,4-3 2-2,4 0-1 2,8-3-1-4,0-4 1 6,4-4-1-7,0 1-3 4,3-1 2-1,1-3 1 0,4 0 0 1,3-3-3-1,1-1 2 2,3 1-4-3,1-1-1 5,-1 1-26-6,-3-1-9 7,0 1-21-9,-9-1-6 3,1 4-39 10</inkml:trace>
    </iact:actionData>
  </iact:action>
  <iact:action type="add" startTime="42226">
    <iact:property name="dataType"/>
    <iact:actionData xml:id="d53">
      <inkml:trace xmlns:inkml="http://www.w3.org/2003/InkML" xml:id="stk52" contextRef="#ctx0" brushRef="#br0">24640 6150 132 0,'-4'0'49'1,"8"0"-38"-1,4 0 26 5,-4 4 10 2,4-4-8 2,0 0-2-2,3 3-2 0,5 1 3 1,4-4-21 0,3 0-5-8,5 0-4 7,7 3-4 1,1-3-3 0,7 0-7-2,0 0-1 7,-4 0-26-11,1 0-8 5,-13 0-30 1,-7-3-10 0,-8 3-3 7</inkml:trace>
    </iact:actionData>
  </iact:action>
  <iact:action type="add" startTime="42511">
    <iact:property name="dataType"/>
    <iact:actionData xml:id="d54">
      <inkml:trace xmlns:inkml="http://www.w3.org/2003/InkML" xml:id="stk53" contextRef="#ctx0" brushRef="#br0">24746 6433 232 0,'8'0'88'1,"0"0"-69"-1,4 4 6 5,-4-8-2 3,3 4-13 2,5-3-1-6,8-1-18 9,-1-3-9-11,1 4 9 6,-1-4-31-8,1 0-13 7,0-4-36 9</inkml:trace>
    </iact:actionData>
  </iact:action>
  <iact:action type="add" startTime="43264">
    <iact:property name="dataType"/>
    <iact:actionData xml:id="d55">
      <inkml:trace xmlns:inkml="http://www.w3.org/2003/InkML" xml:id="stk54" contextRef="#ctx0" brushRef="#br0">25458 5937 156 0,'-8'4'57'1,"8"-4"-44"-1,0 0 5 3,0 0 1 4,0 0 4 2,8 3 6-2,-1 4-1 3,5 0 1-5,0 4-16 3,8-1 5-8,-1 4 5 7,9 0-3 0,3 4 0 0,1 3-11 1,3 3-3 0,-4 4-2 0,1 3 2 0,-1 8-3-2,1-4-2 1,-1 3 2 1,-3-6 0 0,-5-1-10 1,-3-7-5-4,0-6-32 5,-5-8-11-4,-3-3-56 9,0-3-32-5,-4-11 66-5</inkml:trace>
    </iact:actionData>
  </iact:action>
  <iact:action type="add" startTime="43607">
    <iact:property name="dataType"/>
    <iact:actionData xml:id="d56">
      <inkml:trace xmlns:inkml="http://www.w3.org/2003/InkML" xml:id="stk55" contextRef="#ctx0" brushRef="#br0">25890 5944 200 0,'-8'7'74'2,"8"4"-58"-2,-4 3 7 5,4-4 1 2,-4 4-13 0,0 0-3 0,-4 4-1 1,-3 3 2 1,-1 3-4-3,-4 4-1-6,-4 7 0 10,-3 0-2-5,-9 3 1 5,-3 4-2-5,0 0 2 2,3-4-7 1,5-3-1-1,3-7-40 1,0-3-15-1,9-4-34 9</inkml:trace>
    </iact:actionData>
  </iact:action>
  <iact:action type="add" startTime="43968">
    <iact:property name="dataType"/>
    <iact:actionData xml:id="d57">
      <inkml:trace xmlns:inkml="http://www.w3.org/2003/InkML" xml:id="stk56" contextRef="#ctx0" brushRef="#br0">26326 6105 208 0,'16'-4'79'1,"-1"4"-61"-1,9 0 4 4,-12 0-2 8,4 0-8-9,3-3-2 4,5-1 3 1,3 1 4-1,5-1-9 2,-1 1-9-9,1-1-2 7,-1 1 5 2,1 0 4-3,-1-1-14 4,-7 1-7-5,-9-1-32 6,-3 1-15-7,-4-1-31 11</inkml:trace>
    </iact:actionData>
  </iact:action>
  <iact:action type="add" startTime="44237">
    <iact:property name="dataType"/>
    <iact:actionData xml:id="d58">
      <inkml:trace xmlns:inkml="http://www.w3.org/2003/InkML" xml:id="stk57" contextRef="#ctx0" brushRef="#br0">26503 5951 148 0,'-12'4'55'1,"12"10"-43"-1,0-4 19 5,0-3 7 4,0 4-12-3,4-1-3 3,0 4-7-3,0 0 0 5,0 4-9-6,0 3-2-5,0 6 1 7,0 5-3 1,-4 6 0-2,0-3-1 3,0 0-2-2,0 0-24 1,0-7-11-1,4-11-40 8,-1-3-43-4,5-7 38-8</inkml:trace>
    </iact:actionData>
  </iact:action>
  <iact:action type="add" startTime="44553">
    <iact:property name="dataType"/>
    <iact:actionData xml:id="d59">
      <inkml:trace xmlns:inkml="http://www.w3.org/2003/InkML" xml:id="stk58" contextRef="#ctx0" brushRef="#br0">26982 5745 88 0,'-8'-17'35'1,"8"17"-27"-1,-3 0 31 5,3 0 12 4,0 0-12-2,3 0-5 2,5 0-4-5,0-4-2 5,4 1-15-2,4-1-1-7,3-3 1 7,9 4-3 2,-5-1 2-2,5 1-3 0,3 3 2 0,1 0 0 3,-5 3 1-5,1 8-2 6,-5-1-1-6,-3 1-5 2,-4 10-1 0,-8 0 1 1,-8 7 0 0,-4 0 2-1,-12-7 1 2,-8 3-3-1,-3-3-3 2,-1 0 2-6,1-4 0 9,3-3-6-12,5-3 0 6,-1-1 1 2,8-3 1-2,4-3-8 1,1-1-2-1,7-3-3 2,3 0 1-3,9 0 2 5,4 0 2-7,4 0 6 5,3 0 1-3,5 4 2 1,3 3 0 1,1 0-3 0,3 3 2 0,0 1 1-2,1 3 0 4,-5 3 4-4,-3 1 5 5,-1 2-3-7,-7 1 2 2,-8 11 6 3,-5-1 5-2,-7 4 0 2,-7 4 0-3,-9-1-1 3,-8-3 0-4,-3-4-5 7,-5-3 0-8,-3-7-8 4,-4-3-3 0,-1-8-1-2,1-3 1 3,0-7-21-2,3-7-9 3,5-7-22-5,0-3-8 4,-1-1-79 8</inkml:trace>
    </iact:actionData>
  </iact:action>
  <iact:action type="add" startTime="48937">
    <iact:property name="dataType"/>
    <iact:actionData xml:id="d60">
      <inkml:trace xmlns:inkml="http://www.w3.org/2003/InkML" xml:id="stk59" contextRef="#ctx0" brushRef="#br2">18702 4457 84 0,'-8'-11'33'1,"4"15"-26"-1,-4-4 5 5,4 0 2 3,-4 0-2-1,1 0 3 2,-1 0 1-3,-4-4-1 5,-4 1-3-6,1-1-2 0,-5 1 5 5,0-1 2-4,-3 1-8 2,-5-1 1-8,1 1 1 8,-5-1-4-1,1 4-2 1,-1 0-2 1,1 0 0-3,-1 0-2 5,5 0-1-8,-1 0-2 5,1 0 1 0,-1 4 1-1,1-4 0 2,-1 3 0-3,1 1 2 3,-1-1-1-3,1 1-1 5,-1-1 1-7,1 4-1 3,-1 0 0 2,1 0 2-3,-5 4-1 2,1 3 2-1,-1-4-4 2,5 4 0-3,-4 0 1 4,3-3 2-5,1-1-1 7,-1 0-1-8,-3 1 1 3,3-1-1 1,1 4-3-1,-1 0 0 1,1 0 4-1,-1 4 1 2,4-1 0-3,1 1 1 5,3 3-2-7,4 0-1 4,1 3 1 0,-1-3 1-2,4 0-6 2,0 0 1 0,5 0 3 1,-1 0 2-3,0 3 0 4,4-3-2-6,0 4 1 8,0 3-1-8,4-4 0 4,0 4 0-1,0 0 0 0,4 0 2 1,4 0 1 0,0 3 1 0,4-3-2-2,3 0 1 5,1 4-4-6,4-5 0 2,3-2 1 1,5-1 2-2,3 1 1 3,5-1 3-2,3 1-1 1,8-1 0-1,4-3-3 3,-4 0 1-5,0-4 0 6,1 1 1-7,3-1-2 3,0-3 1 1,8 0 0-1,4-3 3 2,7 3-1-2,5-4 0 1,-4 4 1-1,-4-7 1 2,-1 0-3-3,1 0-1 2,4 0 1-1,4 0 2-1,3 0-5 3,5 0-1-2,-9 0 2 2,1-3 1-3,0-1-1 4,-1-3 1-5,1 0-2 6,23 0 2-7,1 0 0 4,-13 4 3-1,-4-1-1 0,-7 1 0 2,0-1-6-2,-4 1 1 1,11-1 2-1,5-3 1 3,7 0-1-5,-8-3-2 3,1-1 3-1,-1 1 2-1,5-1-4 3,3 4-1-1,4 0 0 0,-3 0 2-1,-9 0-1 2,0 4-1-4,-7-1 1 6,4 1 1-7,3-4-1 4,8 0-1-1,-3 0-2 0,-5 0 1 1,1-4 1 0,-1 1 0 0,5 3 2-1,3 0 1 2,0 0-4-3,-3-4 1 2,-5 4 2-1,-3-3 1-1,3-1-1 3,8 1 1-2,1-1-2 2,3-3-1-3,-8 0-2 4,-7-3 1-5,-5-4 3 6,1 0 1-7,0-7-4 4,3 7 1-1,-3-4 0 1,-5 1 0-1,-3-1 0 1,-8-6 2 0,-4 0-1-1,-4-11 2 3,-8 3-2-4,-4-6-1 1,1-4 1 1,-5-4-1-3,-8 1 0 5,-3 3 2-3,-8 0-1 0,-5 0-1 1,-7 0 1 1,-8 4 1-4,-4-4-3 6,-4 7 0-7,-3 0-4 5,-5 4 1-2,-4 3 0 0,-3-10-1 1,-5 3 4-1,-3 0 0 1,-1 3-2-1,-7 1 2 2,-4 3-1-4,-12 0 0 7,-4 7 2-9,0 0 2 4,-4 0-3 2,0 0 0-2,0 4 1 1,0 3 0-1,-8 0 0 3,-3 0 0-4,-5 0-3 4,-3 0 0-6,-5 3 2 5,1 1 0-3,-1 6 1 2,-3 1 2 0,-12-1-1-2,0-3 2 3,3 0-4-2,1 7 0 3,0 0 1-5,3 0 0 3,-3 0-3-1,0-3 0-1,0-1 2 3,7 4 2-2,1 4 0 2,3 3-1-1,-3-4 1 0,0 4-1-1,-1-3 0 2,1-1 2-5,7 1-3 9,5-4-2-10,3 3 4 4,4-3 1 1,-7 0 0 0,-1 0-2-1,-3 0 1 1,-1 4-1 0,1 3-3-2,3 0 2 5,0 3 1-7,1 1 0 3,-5 3-3 2,5-4 2-3,-1 1 3 3,4-4 1-2,5 0-1 2,-1-4-2-3,4 4-2 4,0-3 1-5,-3 3 1 3,-1 0 2-1,0 0-1 0,4 0-1 1,4 0-2-1,4 3-1 1,4 1 2-1,4-4 0 3,8 3-4-4,4-3-1 5,3-4-22-7,1 1-6 2,4-8-36 3,-1-3-15-2,-7-3-2 8</inkml:trace>
    </iact:actionData>
  </iact:action>
  <iact:action type="add" startTime="51563">
    <iact:property name="dataType"/>
    <iact:actionData xml:id="d61">
      <inkml:trace xmlns:inkml="http://www.w3.org/2003/InkML" xml:id="stk60" contextRef="#ctx0" brushRef="#br2">23677 4816 132 0,'-19'-10'52'1,"15"6"-41"-1,4 1 4 6,0 3 1 1,8-4-4 1,-1 1 1-1,5-1-1 2,0-3 0-3,8 0-6 4,-1 0 11-10,9 1 6 7,3-5-3 2,1-6 1-5,-1 3-1 5,4-7 0-3,1 3-7 2,3-3 0 0,0 0-4 0,5 0 2-1,7 0-6 2,12-3-1 0,7-1 0-5,1 5 0 8,-4-1-7-9,-8 0 0 4,-4 3-1 2,-4 1-1-2,-8-1-25 1,-7 4-12-1,-5 0-43 8,-3 0-49-5,-5 4 42-5</inkml:trace>
    </iact:actionData>
  </iact:action>
  <iact:action type="add" startTime="52090">
    <iact:property name="dataType"/>
    <iact:actionData xml:id="d62">
      <inkml:trace xmlns:inkml="http://www.w3.org/2003/InkML" xml:id="stk61" contextRef="#ctx0" brushRef="#br2">24951 3762 184 0,'-16'3'71'1,"16"1"-55"-1,-4 3 4 4,4-7-2 3,4 7-11 1,4 0-2-1,3 3 6 1,1 4 4 1,0 4-7-1,8-1 0-8,-5 4 2 8,1 3-2-2,0 4 3 5,-4 4-2-8,-1 10 2 4,-3 0-4 2,0 0 1-2,0 3-5 1,0 0 0-1,-4 4-1 2,0 0 1-3,4 0-4 5,-1 0 0-7,1-4-1 8,0-3 0-9,0-3 0 4,0-4 0 1,4-4-7 0,-1-10-2 0,1-7-10 0,-4-7-4 0,0-4-4-2,0-6 0 4,0-8-2-5,-4-3 2 1,0-3 7 3,0 0 6-2,-4-4 7 1,0-4 5-1,-4 1 7 2,0 3 3-3,0 0 11 4,0 0 6-5,0 3-3 7,0 1 0-9,0-1-2 5,0 8-2-1,0-1-2 1,0 1 1-1,4 0-2 1,0 6 0 1,0 1-7-3,0 3-4 5,8 0 3-7,4 3 4 3,4 4-1 1,3 3 3-1,1-3-6 1,3 4-3-1,1-1-1 2,4 1 1-3,-1-1-3 4,4 1 0-5,-3-1-1 7,0 1 0-9,-5-1-9 5,1 1-5-1,-1-4-17 1,-3 0-4 0,-4-4-35 8,-9-3-41-9,-7 0 36 3</inkml:trace>
    </iact:actionData>
  </iact:action>
  <iact:action type="add" startTime="52752">
    <iact:property name="dataType"/>
    <iact:actionData xml:id="d63">
      <inkml:trace xmlns:inkml="http://www.w3.org/2003/InkML" xml:id="stk62" contextRef="#ctx0" brushRef="#br2">25241 4422 104 0,'-11'-7'41'1,"11"10"-32"-1,0-6 17 2,0 3 6 11,7-4-9-9,1-6 0 2,4-4-3 2,4-4 2-1,3-3-12 1,1-3-1-7,4-7 1 5,-1-1-4 3,5-3 2-3,-1-10-10 4,-3 10-3-5,-4 0-46 10,-5 0-63-7,1 0 18-1</inkml:trace>
    </iact:actionData>
  </iact:action>
  <iact:action type="add" startTime="53096">
    <iact:property name="dataType"/>
    <iact:actionData xml:id="d64">
      <inkml:trace xmlns:inkml="http://www.w3.org/2003/InkML" xml:id="stk63" contextRef="#ctx0" brushRef="#br2">25788 4275 176 0,'-16'4'66'1,"12"3"-52"-1,0-4 6 4,4-3-3 3,4 4-10 2,4-4-2-3,4-4-3 4,3-3 1-5,5-3-2 7,4-4 6-11,-1-7 3 1,5-4-1 6,-1-3 2-1,1-3-8 1,-5-4-2 0,-3 0-1-1,-4 4 2 2,-8 3 1-3,-8 7 1 4,-4 0 0-5,-4 7 2 7,-4 3-1-9,-4 8 2 4,0 6-4 2,-3 4 0-3,-1 4-1 3,4 6 1-3,1 4-2 4,3 7-1-5,4 0 9 7,4 4 6-7,4-5-9 2,4 5-4 0,8-1 1 0,4-3 2 2,3 0-4-2,5 0-3 1,7-7-2-1,5-3 0 2,11-5-22-4,0-9-10 3,4-8-39 6,-4-9-52-6,0-5 34 0</inkml:trace>
    </iact:actionData>
  </iact:action>
  <iact:action type="add" startTime="53518">
    <iact:property name="dataType"/>
    <iact:actionData xml:id="d65">
      <inkml:trace xmlns:inkml="http://www.w3.org/2003/InkML" xml:id="stk64" contextRef="#ctx0" brushRef="#br2">26310 3874 216 0,'0'3'82'1,"4"4"-64"-1,4 3 7 2,0-3-1 6,4 4-9 0,0 3 0-2,3 3-3 3,5 4 2-2,0 7-7 1,3-3 0-8,5-1 0 7,3 1-3 1,1-1-3-2,-1 0 0 5,-4-3-1-6,-3 0-25 3,0-10-10-1,-5-4-31 0,1-4-13 0,0-13-9 10</inkml:trace>
    </iact:actionData>
  </iact:action>
  <iact:action type="add" startTime="53751">
    <iact:property name="dataType"/>
    <iact:actionData xml:id="d66">
      <inkml:trace xmlns:inkml="http://www.w3.org/2003/InkML" xml:id="stk65" contextRef="#ctx0" brushRef="#br2">26739 3744 200 0,'-16'-7'74'1,"12"7"-58"-1,-4 4 20 0,8-1 5 2,-4 4-15 7,4 0-4-3,-4 4-5 1,0 6 2 2,0 8-11-2,1 3 2-7,-5 14 3 8,0 3-1-2,-4 7 1 4,-4 4-10-5,1 7-1 7,-1 0-2-8,0 3 0 2,0 1 0 3,5-1 0-2,3-3 0 1,4 0 2-1,0-11-8 2,4-3-1-3,4-7-36 5,4-11-14-7,3-3-68 11</inkml:trace>
    </iact:actionData>
  </iact:action>
  <iact:action type="add" startTime="59371">
    <iact:property name="dataType"/>
    <iact:actionData xml:id="d67">
      <inkml:trace xmlns:inkml="http://www.w3.org/2003/InkML" xml:id="stk66" contextRef="#ctx0" brushRef="#br3">14418 8347 124 0,'-4'-4'49'0,"4"4"-38"1,0 0 8 4,0 4 3 1,0-4-9 3,0 7 0-2,0-7 2 1,0 7 0 0,0 0-8 0,0 3 13-8,0 4 9 9,0 0-9-3,0 4-1 0,0 3-7 2,0 3-2-1,-4 4-2 1,0 3 0-1,4 8-2 2,-3-4-1-4,3 0-6 5,0 0 1-3,0 0 0 4,0-8 0-8,0-6-3 4,0-3 2 2,3-11 5 5,1-11-6-7,-4-3-1 3,4-7-4-3,0-7 2 3,0-6 1-6,0-8 2 4,0-7 1 0,4-4 3-2,0-6-3 3,0 0 0-3,-1 3-1 4,5 3-2-5,0 4 3 5,0 7 0-5,4 7 1 7,-1 8 0-9,5 2 0 5,0 8 0 0,3 3 2-1,5 7 1 1,-5 7 5-1,1 3 3 3,3 4-6-5,-3 3-1 6,-1 4 0-7,-3 4 2 4,-4 3-1-1,-8 3 2 0,-4 4 0 2,0 4 1-2,-4 2-4 2,0-6-3-4,0 0 0 5,4-7-1-4,-1-7-3 5,1-3 2-7,4-8 3 3,0-6 3 1,0-8-11-1,4-6-5 1,0-4-4 0,-1-7-1 0,5-7 6-1,0-7 4 2,-1-4 1-4,1-2 4 3,0-8 2-1,4 0 2 0,-1 3-4 2,1 8-1-3,0 7-2 3,3 6 0-2,1 8 3 2,-1 3 2-3,1 7 0 5,-1 3 2-7,-3 8 2 4,0 6 2-1,-1 8 3 0,-3 6 1 2,-4 4-3-2,0 7-3 1,-4 7-5-1,-5 3 0 2,-3 4 0-4,0 0 2 4,0-7-6-2,0 3-1-1,4-10-12 3,0-3-1-2,0-8-9 2,0-3-3-3,0-14-30 9,4-3-55-4,4-11 19-7</inkml:trace>
    </iact:actionData>
  </iact:action>
  <iact:action type="add" startTime="60316">
    <iact:property name="dataType"/>
    <iact:actionData xml:id="d68">
      <inkml:trace xmlns:inkml="http://www.w3.org/2003/InkML" xml:id="stk67" contextRef="#ctx0" brushRef="#br3">16371 7865 204 0,'-11'3'77'1,"3"4"-60"0,-4 0 6 3,4 0 1 7,-4 4-17-7,-3 3-4 8,-5 3 0-9,-4 8 0 4,-7-1-1 3,-8 4 12-10,-9 0 5 5,-3 7-5 4,-4-4-1-3,0 4-7 3,4-3-4-3,8-1-1 5,4 1-1-7,3-8-3 5,9 0 2-3,3-6 1 2,9-1 2 1,3-3-1-2,4-3-1 2,4-4-2-3,8 0 1 3,8-4 1-3,3 4 2 5,9 0-1-7,7 0 2 2,5 4-2 3,11-1 2-2,4 1 0 1,-4 3 3-1,-4-4-3 2,1 1-2-3,-1-4 0 5,-4 0 1-7,-3-4 1 8,-1 1 1-9,-4-4-13 4,-3 0-4 1,-5 0-14 0,-7 0-3 0,-4 0-24-1,-4-4-8 2,-4 1-27 8</inkml:trace>
    </iact:actionData>
  </iact:action>
  <iact:action type="add" startTime="60857">
    <iact:property name="dataType"/>
    <iact:actionData xml:id="d69">
      <inkml:trace xmlns:inkml="http://www.w3.org/2003/InkML" xml:id="stk68" contextRef="#ctx0" brushRef="#br3">15963 7945 192 0,'-12'4'74'2,"16"6"-58"-2,4 1 14 7,0-4 3-3,-1 3-17 8,1 4-6-9,8 0-2 4,0 4 1 1,-1 3-4 0,1 6 4-8,4 5 1 7,-4 3 1 1,-1 3 1 1,-3-3-2-3,0 4-1 5,0-1-3-7,-5 4 1 3,-3 0-6 1,-4 0-1-1,-4 0 0 1,1-1 0 1,-5-2-14 0,0-4-5-4,0-11-26 6,0-3-8-8</inkml:trace>
    </iact:actionData>
  </iact:action>
  <iact:action type="add" startTime="61291">
    <iact:property name="dataType"/>
    <iact:actionData xml:id="d70">
      <inkml:trace xmlns:inkml="http://www.w3.org/2003/InkML" xml:id="stk69" contextRef="#ctx0" brushRef="#br3">16949 7921 160 0,'-8'3'60'1,"12"-3"-47"-1,-4 4 8 6,0-4 0 1,4 3-7 3,0 1 0-5,0 3 7 7,0 0 4-8,-4 3 22 11,4 1-26-15,0-1 1 7,-4 4-2 1,0 0-4-1,0 4 1 2,0-1-7-3,0 4-2 4,0 0-4-5,0 3-3 3,0-3 0-1,-4 11-1 8,0-1 2-8,0 4-1 3,0 0-1-4,0 0-2 4,0 3 1-5,0 4 1 7,0 0 0-9,0-3 0 5,4-5 0-1,0 1-3 0,0-7 2 1,0 0-28 0,0-7-10 0,0-3-34-1,0-8-11 3,8-6-18 3</inkml:trace>
    </iact:actionData>
  </iact:action>
  <iact:action type="add" startTime="61862">
    <iact:property name="dataType"/>
    <iact:actionData xml:id="d71">
      <inkml:trace xmlns:inkml="http://www.w3.org/2003/InkML" xml:id="stk70" contextRef="#ctx0" brushRef="#br3">17771 8120 208 0,'0'3'79'1,"7"-10"-61"-1,5 11 6 6,0-1 0 1,4-3-13 0,3 0-3 0,5 0-1 2,-1-3 0-2,5 3-3 2,-1-4-3-9,5 1 2 6,-1-1-2 5,1 1 2-8,-5-1 0 6,1 4 1-2,-1 0-22 0,-3 4-8 2,-4-1-22-3,-5 1-8 4,-3-1-30 5</inkml:trace>
    </iact:actionData>
  </iact:action>
  <iact:action type="add" startTime="62148">
    <iact:property name="dataType"/>
    <iact:actionData xml:id="d72">
      <inkml:trace xmlns:inkml="http://www.w3.org/2003/InkML" xml:id="stk71" contextRef="#ctx0" brushRef="#br3">17975 8420 260 0,'12'4'99'1,"-1"-1"-77"-1,9-6-9 4,-4 3-7 8,3 0-11-8,9-4-1 2,3 4-33 2,5-3-11-1,3 3-46 2,0-4-18-3</inkml:trace>
    </iact:actionData>
  </iact:action>
  <iact:action type="add" startTime="62417">
    <iact:property name="dataType"/>
    <iact:actionData xml:id="d73">
      <inkml:trace xmlns:inkml="http://www.w3.org/2003/InkML" xml:id="stk72" contextRef="#ctx0" brushRef="#br3">19174 8130 212 0,'-8'7'79'2,"8"-3"-61"-2,4 3 10 5,-4 0 3 4,0 0-15-3,0 3-3 3,4 4-6-3,-4 4-2 5,0-1-3-7,0 1 3-4,0-1 1 7,0 4 2 1,0 0 2-1,-4 0-3 1,0 3 1-1,0 1-5 3,0 3 0-5,-4-4-1 5,4 1-2-5,0-4 1 7,0-4-1-8,0-3 0 3,4-4 2 1,0-10-1-1,0 0-1 1,0-3-6-1,4-8-4 2,0-2-5-3,0-5-2 5,4-3 8-7,-4-3 2 3,4-4 2 2,0-7 4-3,-1-4-2 2,1 1 1-1,4 0 4 4,0 3 1-5,0 3-4 3,3 4-1-4,1 7 1 7,0 4 2-10,-1 6 0 6,1 8-1 0,0 3 14 0,0 3 5 0,-1 4-7-2,1 4-4 4,0 3-5-4,-4 3 0 4,-1 4-2-5,-3 0 2 2,0 4 0 1,-4-1 3-2,0 1-1 3,-4-1 0-2,-4 0-3 2,4 1 1-3,0-4-2 4,0-4-1-5,0-3 1 8,4-3-1-11,0-8-3 5,4-3 2 1,4-3 1 0,3-4 0 0,1-4-5-1,4-6-1 2,7-4 0-3,1-4 4 4,3 1-1-5,1 0 1 3,-5 3 2-1,1 0 2 0,-5 7-3 1,1 3-2-1,-1 4 2 2,1 4 0-3,-4 3 1 4,3 3 2-5,-3 4-1 7,-1 4-1-9,-3 3 3 5,0 3 0-1,-4 4 1 1,-5 3 0-1,1 1-2 1,-4 3-2 1,0 0 1-3,-4 0 1 4,0 0-8-5,0 0-1 3,0-4-23-1,0-3-10 0,4-7-21 1,0-4-10-1,8-10-19 8</inkml:trace>
    </iact:actionData>
  </iact:action>
  <iact:action type="add" startTime="63394">
    <iact:property name="dataType"/>
    <iact:actionData xml:id="d74">
      <inkml:trace xmlns:inkml="http://www.w3.org/2003/InkML" xml:id="stk73" contextRef="#ctx0" brushRef="#br3">20993 7921 176 0,'4'-7'68'0,"-4"7"-52"1,0 0 6 4,0 0 1 2,0 0-3 2,-4 7 0-3,-4 0 3 3,0 0 0-3,-3 3-12 6,-9 8 2-12,-8-1 1 4,-7 4-3 3,-4 0 1 0,-12 0-7 1,7 3-1 0,1-3-2-1,4 4 1 2,4-1-2-3,3-3-1 4,5 0 1-5,7 0-1 6,4 0-3-7,4-3 2 3,5-1-1 3,3-3 0-4,4-4 2 2,7 1 2-1,9-4 1 2,12 0 1-3,3 0 0 5,12-4 2-7,8 1-5 4,1-1-1-2,-5-3 0 2,4 0 2 0,-8 0-3 0,-4-3 0 0,1 3-4-1,-5-4-1 2,-4 1-17-4,-7-1-8 7,-4 1-16-9,-5-4-6 4,-3 0-47 9</inkml:trace>
    </iact:actionData>
  </iact:action>
  <iact:action type="add" startTime="63919">
    <iact:property name="dataType"/>
    <iact:actionData xml:id="d75">
      <inkml:trace xmlns:inkml="http://www.w3.org/2003/InkML" xml:id="stk74" contextRef="#ctx0" brushRef="#br3">20698 7865 252 0,'0'7'93'1,"8"3"-72"-1,4 4-2 5,-4-3-6 3,4 3-12-1,-1 3 0 1,5 4 8-1,-4 0 3 3,0 4-5-4,-4 3 0-6,-1 6 0 12,-7 5-1-9,-3-1-1 3,-1 1-3 3,-4-4-2-3,-4 0 1 3,0-1-1-3,0-2-11 3,1-1-3-3,-1-3-28 5,0-7-11-7,4-3-54 12</inkml:trace>
    </iact:actionData>
  </iact:action>
  <iact:action type="add" startTime="64354">
    <iact:property name="dataType"/>
    <iact:actionData xml:id="d76">
      <inkml:trace xmlns:inkml="http://www.w3.org/2003/InkML" xml:id="stk75" contextRef="#ctx0" brushRef="#br3">21488 7893 184 0,'-4'0'71'1,"8"0"-55"-1,0 0 0 10,0 0-2-7,4-4-6 4,0 1 3 0,4-4 3 1,3-4 3 1,1 1-9-2,4-1 4-7,-1-2 4 9,5 2 3-3,0 1 1 4,-1-1-9-6,1 4-2 3,-1 4-5 2,-3 3-3-2,-4 3 0 0,-5 4 1 1,-3 4-3 0,-4 3 0-1,-8 3 5 3,-8 7 5-5,-3 8-3 6,-9 3-1-6,1 7 0 2,-1 3-1 1,0 0 0-1,1 4 0 1,3-7-5-1,5 4 1 2,3-8 2-2,4-3 3 3,8-4 0-6,4-3 0 4,8-3 3 0,3-4 3-2,5-4-2 2,4-3 2 0,7-3-4 1,4-4-2-3,5-4-2 3,3 1 0-3,0-4-7 5,4 0 1-7,-7 0-4 3,-9 0 0 0,-7 0-23 1,-5 0-10 0,-11 3-19-1,-12 4-8 2,-8 0-46 7</inkml:trace>
    </iact:actionData>
  </iact:action>
  <iact:action type="add" startTime="66187">
    <iact:property name="dataType"/>
    <iact:actionData xml:id="d77">
      <inkml:trace xmlns:inkml="http://www.w3.org/2003/InkML" xml:id="stk76" contextRef="#ctx0" brushRef="#br3">14430 9454 160 0,'-12'3'63'1,"12"-6"-49"-1,-4 3 11 4,4 0 5 4,0 0-16 0,0 7-5-1,0-7-1 1,-4 3 1 1,4 1-4-2,-4 3 6-7,1 0 4 9,-1 3-1-4,0-3 2 1,0 4-7 3,0 3-3-3,0 0-3 3,0 3 0-1,0 1-2 0,4-1-1-2,0 4-2 4,0-4 1-4,4 1-1 5,4-1-2-8,0-3 3 4,3 0 2 2,5-3-2-2,4-1 0 1,-1-3 3-1,9-3 1 2,7-1 3-3,9-3 1 4,11 0-6-5,4 0 0 3,-4 0-1-1,0-3 2-1,-4-1-1 3,-4 1-1-2,-4-1-13 2,-4-3-4-3,-3 4-22 4,-9-1-8-4,-3 1-50 8</inkml:trace>
    </iact:actionData>
  </iact:action>
  <iact:action type="add" startTime="66681">
    <iact:property name="dataType"/>
    <iact:actionData xml:id="d78">
      <inkml:trace xmlns:inkml="http://www.w3.org/2003/InkML" xml:id="stk77" contextRef="#ctx0" brushRef="#br3">15031 9290 184 0,'-8'0'71'0,"12"10"-55"1,-4 1 11 4,0-4 3 5,4 3-18-5,0 1-4 4,0 3-5-2,-4 3-3-1,4 0 1 3,0 4 5-9,-4 4 6 6,0-1 0 3,0 8 3-2,-4 3-6 3,0 3-3-5,-4 4-1 6,0 3-1-7,1 4-2 4,-1 4 1 1,0 6-4-3,0-3 0 2,0-7-6-1,0-4-3 2,0-6-14-3,1-5-7 4,3-6-22-5,0-7-6 3,4-3-22 6</inkml:trace>
    </iact:actionData>
  </iact:action>
  <iact:action type="add" startTime="67056">
    <iact:property name="dataType"/>
    <iact:actionData xml:id="d79">
      <inkml:trace xmlns:inkml="http://www.w3.org/2003/InkML" xml:id="stk78" contextRef="#ctx0" brushRef="#br3">15310 9576 220 0,'4'4'85'1,"8"-1"-66"-1,-4 7 8 6,0-3-2 1,8 4-15 4,-1-1-6-7,9 4 0 4,-1 4 1-1,1 3-2 1,0 0 3-8,-1 7 0 8,-3 3 2-1,-1 4 2 1,1 0-5-1,0 0-3 3,-1 0-1-5,1 0 1 6,0-7-3-7,3 0 0 3,-3-4-6 1,-4-6-3-1,-1-1-23 1,1-7-9-1,-4-3-60 10,4-10-30-8,-1-8 64-4</inkml:trace>
    </iact:actionData>
  </iact:action>
  <iact:action type="add" startTime="67358">
    <iact:property name="dataType"/>
    <iact:actionData xml:id="d80">
      <inkml:trace xmlns:inkml="http://www.w3.org/2003/InkML" xml:id="stk79" contextRef="#ctx0" brushRef="#br3">15802 9562 152 0,'-16'4'57'2,"12"-1"-44"-1,-4 1 12 3,4 3 4 2,0 0-8 5,-4 3-2-8,0 4-3 6,-3 3 3-3,-1 8-11 2,-4 6 0-8,-3 8-1 8,-5-1-1-1,0 11-1 1,-7 0-3-1,3 0-2 3,-3-4-2-5,0-3-1 7,-1-4-1-9,5-6 3 4,3-8-24 2,8-3-11-3,5-7-129 21,22-17 81-22</inkml:trace>
    </iact:actionData>
  </iact:action>
  <iact:action type="add" startTime="67717">
    <iact:property name="dataType"/>
    <iact:actionData xml:id="d81">
      <inkml:trace xmlns:inkml="http://www.w3.org/2003/InkML" xml:id="stk80" contextRef="#ctx0" brushRef="#br3">15955 9852 212 0,'0'10'82'0,"0"-13"-64"0,16 6 9 6,-5-3-2 3,5 0-13-3,4 0-2 4,3 0-4-5,1-3-1 6,3-1-3-6,5 1-2-5,-1-1 1 6,1 1 3 3,-1-1 2-3,1-3-24 4,-1 0-11-4,0 0-27 2,1 0-12-1,3 1-15 7</inkml:trace>
    </iact:actionData>
  </iact:action>
  <iact:action type="add" startTime="68033">
    <iact:property name="dataType"/>
    <iact:actionData xml:id="d82">
      <inkml:trace xmlns:inkml="http://www.w3.org/2003/InkML" xml:id="stk81" contextRef="#ctx0" brushRef="#br3">17319 9471 188 0,'-12'-45'71'1,"4"27"-55"-1,-8-17 15 5,8 25 3 4,-7-4-11-3,-5 0 0 4,-8 4-8-5,-3-1-1 2,0 8-8 2,-5-1 3-9,1 4 3 6,-1 4-2 2,1 3 2-1,-4 3-3 1,3 8 2-1,1 3-4 3,4 3 1-5,3 4-5 6,1 0-2-7,3 0-3 3,8 0 1 1,8 0 1 1,5 0 0-1,3-4 0 0,7-3 2 0,5-4-1-2,4-3-1 4,4-7 1-6,3-3-1 4,5-8 0 0,3-3 0-2,0-3-3 3,1-1 2-2,-1 1 1 1,-3-1 2-1,-5 1-1 2,-3 3-1-3,-8 4 1 5,0 3-1-7,-4 3-3 3,-1 4 2 1,1 3-1-1,0 1 0 1,-4 3 4 0,0 3 1 0,-4 8 3-2,0 3 3 4,-4 3-2-4,0 8 1 2,-4 6-5-1,0 0-2-1,1 1 0 3,-1-4-1-2,4 0-3 1,0-4 2-1,4-7-19 2,0-3-7-3,0-3-21 6,12-11-100 7</inkml:trace>
    </iact:actionData>
  </iact:action>
  <iact:action type="add" startTime="68783">
    <iact:property name="dataType"/>
    <iact:actionData xml:id="d83">
      <inkml:trace xmlns:inkml="http://www.w3.org/2003/InkML" xml:id="stk82" contextRef="#ctx0" brushRef="#br3">17967 9702 160 0,'0'0'60'1,"4"0"-47"-1,4 0 6 5,-8 0 5 11,12 0-6-7,3 0 4-4,1 0 3 7,4 0-13-8,-1-4 6-4,5 1 3 6,7-1-11 3,5 1-3-2,-1-1-3 1,4 4 0-2,9 0-5 4,-5-3-1-4,0-1-19 4,-4 4-7-5,-3-3-16 7,-5 3-5-9,-7 0-38 13</inkml:trace>
    </iact:actionData>
  </iact:action>
  <iact:action type="add" startTime="69129">
    <iact:property name="dataType"/>
    <iact:actionData xml:id="d84">
      <inkml:trace xmlns:inkml="http://www.w3.org/2003/InkML" xml:id="stk83" contextRef="#ctx0" brushRef="#br3">18030 9971 244 0,'0'3'93'1,"4"4"-72"-1,8 4 0 4,-5-8-4 4,9 1-10 0,0-4 1-1,7 0-10 1,1 0 0-1,4-4 0 2,3 4 1-9,4-3 3 6,-3-4-10 4,3 3-4-6,4 1-19 9,-3-1-7-10,-1 1-42 12,1-4-34-8,-1-4 43 2</inkml:trace>
    </iact:actionData>
  </iact:action>
  <iact:action type="add" startTime="69684">
    <iact:property name="dataType"/>
    <iact:actionData xml:id="d85">
      <inkml:trace xmlns:inkml="http://www.w3.org/2003/InkML" xml:id="stk84" contextRef="#ctx0" brushRef="#br3">19181 9492 200 0,'0'0'77'1,"4"7"-60"0,4-7 10 3,-8 0 1 5,8 4-8-2,0-1 1 2,4 1 1-4,-1 3 1 6,5 0-12-5,4 0 4-6,-1 3 5 6,5 4-5 2,7 4 2-1,1 2-8 1,3 5-3-1,-3 3-3 1,-1 3-3-1,5 4-2 2,-5 0 1-4,0 4 1 7,1-5 0-8,-5 5 0 5,1-1 2-3,-8-3-17 1,-1-3-4 2,1-8-15-2,-4-3-7 2,-1-7-6-3,1-4-3 4,0-3-50 2,7-10-23-4,-3-4 62-2</inkml:trace>
    </iact:actionData>
  </iact:action>
  <iact:action type="add" startTime="70059">
    <iact:property name="dataType"/>
    <iact:actionData xml:id="d86">
      <inkml:trace xmlns:inkml="http://www.w3.org/2003/InkML" xml:id="stk85" contextRef="#ctx0" brushRef="#br3">19661 9489 228 0,'-24'3'85'1,"5"4"-66"0,-5 18 1 3,12-11-4 4,-4 3-7 1,-7 8 0-4,-5 6-3 6,-3 7 1-6,-4 8-4 6,-5 3 5-11,1 7 4 5,0-8-4 1,3 5 0 2,1-8-9 0,4-6-1 0,3-4-11-1,4-8-2 1,9-6-27-2,3-7-13 5,12-14-44 4</inkml:trace>
    </iact:actionData>
  </iact:action>
  <iact:action type="add" startTime="70420">
    <iact:property name="dataType"/>
    <iact:actionData xml:id="d87">
      <inkml:trace xmlns:inkml="http://www.w3.org/2003/InkML" xml:id="stk86" contextRef="#ctx0" brushRef="#br3">20038 9684 216 0,'4'4'82'1,"0"-1"-64"-1,20-3 9 5,-13 4 0 1,9-1-10 3,7 1-2-1,5-1-4-1,3 1 0 1,1-4-6-1,-1 0-1-6,0 0 0 8,1 0-5-4,-1 0-1 6,1 0 1-7,-5 0 2 2,-4 0-11 3,1-4-3-2,-4 1-16 1,-1-1-4-1,-3 1-38 8,-8-1-50-4,-1 1 32-7</inkml:trace>
    </iact:actionData>
  </iact:action>
  <iact:action type="add" startTime="70735">
    <iact:property name="dataType"/>
    <iact:actionData xml:id="d88">
      <inkml:trace xmlns:inkml="http://www.w3.org/2003/InkML" xml:id="stk87" contextRef="#ctx0" brushRef="#br3">20305 9562 200 0,'-4'7'74'1,"4"4"-58"-1,-4-1 7 5,4-3-1 4,0 7-10-3,0 3-2 3,0 1 1-3,0 3 0 3,0 3-5-2,0 4-2-7,0 0 0 10,0 4-2-6,0-1 1 3,-3 4-4 2,-1 0 0-3,4 0-23 2,-4-4-10-1,4-3-55 8,4-7-38-4,7-7 55-7</inkml:trace>
    </iact:actionData>
  </iact:action>
  <iact:action type="add" startTime="71080">
    <iact:property name="dataType"/>
    <iact:actionData xml:id="d89">
      <inkml:trace xmlns:inkml="http://www.w3.org/2003/InkML" xml:id="stk88" contextRef="#ctx0" brushRef="#br3">21032 9499 148 0,'-15'0'57'0,"11"0"-44"1,0 0 10 4,4 0 0 6,0-3-11-7,0-1-2 3,0 1 5 1,4-4 4-1,0 0-9 2,4-4 3-9,-1-3 1 7,5 0 1 1,4-3 4-2,4 3-5 5,3 0 0-6,1 0-4 6,3 4-1-8,1 6-3 5,3 1-1 0,1 6-6 0,-5 1 1 1,-3 6-2-3,-5 0 0 3,-7 4 2-3,-4 0 2 5,-8 4 3-7,-8 3 4 3,-8 0-2 1,-7 3 1-1,3-3-5 1,-7 7 0-1,-1-3-1 2,5-1-2-3,3-7 3 4,4 1 0-5,0-8-10 7,5 1-5-10,3-4-3 6,4-4-1 0,4-3 2 0,4 0 1 0,4 0 10-1,3 0 4 2,5 0-5-3,4 4 1 4,3-1 1-5,5 4 3 3,3 0-2 0,1 4 0-2,-1-1 3 2,1 4 3-1,-1 4 2 2,-3 3 1-3,-5 3 2 4,-3 1 4-5,-4 2-2 7,-5 5 1-9,-3 3 1 5,-8 0 2 0,-8-4-3-1,-7 4 2 1,-9-4-6-1,-3 1-1 2,-9-4 0-3,1-4 2 5,-4-3-5-7,-1-3-1 4,1-4-2-1,0-4 1 0,3-6-4 2,1-4-2-2,3-4-20 2,1-3-10-3,4-7-38 3,3 0-17-3,8-3-34 9</inkml:trace>
    </iact:actionData>
  </iact:action>
  <iact:action type="add" startTime="73662">
    <iact:property name="dataType"/>
    <iact:actionData xml:id="d90">
      <inkml:trace xmlns:inkml="http://www.w3.org/2003/InkML" xml:id="stk89" contextRef="#ctx0" brushRef="#br3">18277 10837 156 0,'0'0'60'1,"8"0"-47"-1,0 0 10 6,0 0 1 2,4 0-6-1,4 0 2 0,3 0-5 1,9 0 1-1,3 0-9 1,1-4 0-8,-1 1 0 8,0-1-6 0,5 1 0-2,-1-4-1 5,1 0 2-7,-1 0-1 4,-4 3-1-1,1 1-6 1,-1-1-4-1,1 1-10 2,-5-1-2-2,-3 1-29 11,-5-1-51-14,1 4 12 7</inkml:trace>
    </iact:actionData>
  </iact:action>
  <iact:action type="add" startTime="74159">
    <iact:property name="dataType"/>
    <iact:actionData xml:id="d91">
      <inkml:trace xmlns:inkml="http://www.w3.org/2003/InkML" xml:id="stk90" contextRef="#ctx0" brushRef="#br3">19339 10638 160 0,'0'3'63'1,"0"-3"-49"-1,3 7 5 4,-3-7 0 3,0 7-2 3,4 0-1-4,0 0 7 5,0 0 5-7,4 0-15 4,0 3 6-8,0 1 2 6,0 3-3 2,4 0 2 0,-1 3-9 0,1 4-4-1,4 0-2 0,0 0-1 2,-1 4-2-2,1-1-2 4,0 4-2-7,3 0 1 2,1-4-12 3,-4 1-5-1,3 3-6-1,-3-11-2 0,0-3-4 2,-4-3 1-3,-1-4-11 4,1 0-4-5,0-7-36 10</inkml:trace>
    </iact:actionData>
  </iact:action>
  <iact:action type="add" startTime="74564">
    <iact:property name="dataType"/>
    <iact:actionData xml:id="d92">
      <inkml:trace xmlns:inkml="http://www.w3.org/2003/InkML" xml:id="stk91" contextRef="#ctx0" brushRef="#br3">19696 10693 176 0,'-16'4'66'1,"9"-1"-52"-1,-9 4 10 4,8 0 2 8,-4 4-17-9,-3 3-5 4,-5 7-3 1,-8 3 1-1,-3 8-1 2,-4 3 6-9,-1 0 3 6,1-1-3 4,3-2-2-5,1-1-2 6,3-6 0-7,1-8-9 8,7-3-3-8,1 0-42 3,3-7-16 1,8-7-12 7</inkml:trace>
    </iact:actionData>
  </iact:action>
  <iact:action type="add" startTime="75614">
    <iact:property name="dataType"/>
    <iact:actionData xml:id="d93">
      <inkml:trace xmlns:inkml="http://www.w3.org/2003/InkML" xml:id="stk92" contextRef="#ctx0" brushRef="#br3">14112 11064 136 0,'8'10'52'1,"-5"-6"-41"-1,9 6 15 5,-4-3 6 6,4 0-7-6,4 0 0 2,3 0-8 1,5-3 0-2,3-4-10 3,1 0 0-8,3 0 3 5,1-4-4 2,-1 1-1-1,1-1-2 2,-1 1-3-3,1-4-8 4,-1 0-3-5,-4 0-32 3,1 3-11-1,0 1-33 7</inkml:trace>
    </iact:actionData>
  </iact:action>
  <iact:action type="add" startTime="76020">
    <iact:property name="dataType"/>
    <iact:actionData xml:id="d94">
      <inkml:trace xmlns:inkml="http://www.w3.org/2003/InkML" xml:id="stk93" contextRef="#ctx0" brushRef="#br3">15314 10784 124 0,'20'7'46'1,"-4"-3"-35"-1,3 3 14 9,-3-4 6-6,4 4-2 4,-1 0 3 0,5 0-7 1,-1 4-1 1,1-1-13-2,0 4 0-7,3 4 0 9,1-1-4-4,-1 4-2 6,1 3-2-6,-1-3 0 1,-3 7-2 2,-1-3-1 0,1 3 1 0,-1 0-1-1,-3-4-18 2,0-3-5-3,-1-7-18 4,-3 0-6-3</inkml:trace>
    </iact:actionData>
  </iact:action>
  <iact:action type="add" startTime="76319">
    <iact:property name="dataType"/>
    <iact:actionData xml:id="d95">
      <inkml:trace xmlns:inkml="http://www.w3.org/2003/InkML" xml:id="stk94" contextRef="#ctx0" brushRef="#br3">15731 10627 148 0,'-24'4'55'0,"16"6"-43"0,-3 4 16 11,3-7 5-8,0 7-16 4,-4 3-7 0,0 4-6 1,-7 4-1 0,3 3-2 1,-4 7 2-9,-7 3 0 8,-9 4-1-2,1 0-2 4,-8 3 3-5,4 4 0 2,3-7-6 1,1-3-2-1,7-8-27 1,5-3-11-1,3-7-36 8</inkml:trace>
    </iact:actionData>
  </iact:action>
  <iact:action type="add" startTime="76937">
    <iact:property name="dataType"/>
    <iact:actionData xml:id="d96">
      <inkml:trace xmlns:inkml="http://www.w3.org/2003/InkML" xml:id="stk95" contextRef="#ctx0" brushRef="#br3">14359 11668 92 0,'16'0'35'2,"-4"3"-27"-2,11-3 5 2,-11 4-1 5,8-4-5 2,3 0 1-2,9 0 4 0,7 0 2 2,12 0 12-1,16-4 9 0,0 1-10-2,0-1-3 1,-1 1-12 1,1 3-6-7,4 0-1 4,12-4 0 5,11 1 3-4,-4-1-3 3,-3 4-2-3,-1 0 0 4,5 0 1-4,3-3 5 4,16-1 4-5,-12 4-6 4,-4 0-1-3,-3 0-2 0,3 0 1 4,8 0 2-4,8 0 2 3,-7 0-1-3,-5 0-1 4,-4 4-3-5,12-4 1 3,4 0-2-1,8 0 2 0,-8 0-2 1,-4 0 2 0,0 0-4 0,8 0-2-2,8 3 2 3,-8 1 0-3,-4 3-2 5,-8 0 2-7,5 3 7 5,10-3 6-2,1 0-6 0,-12-3-1 0,-3 3 1 1,3-4 1 0,31 1-1-1,1 3 1 3,-16-4-4-5,-12 1 0 6,-8 3-3-7,8-4-1 3,8 4 1 1,0 0 2-1,-12-7-1 2,0 0 2-3,8-3-2 3,12-1-1-2,-1 1 1 3,-15 3-1-5,-7 0 0 3,-1 0 2-1,4-4 1-1,12 4 3 3,-8-3-5-1,-12 3-1 0,0 0 0-2,-7 0 2 4,-1 0-3-5,1-4 0 6,-9 8 1-7,-7-4 0 3,-16 0-9 2,-16 0-4-3,-12 0-42 3,-38-7-93 14</inkml:trace>
    </iact:actionData>
  </iact:action>
  <iact:action type="add" startTime="78108">
    <iact:property name="dataType"/>
    <iact:actionData xml:id="d97">
      <inkml:trace xmlns:inkml="http://www.w3.org/2003/InkML" xml:id="stk96" contextRef="#ctx0" brushRef="#br3">14587 12090 108 0,'-4'-7'41'1,"4"4"-32"-1,4-1 6 3,0 4 3 4,0-3-1 4,8-1-1-5,0 1 3 5,3-1 0-9,5-3-10 6,8 4 6-7,7-1 2 6,4 1-9 1,1-1-2-1,-1 1-2 1,0-1 2 0,-4 1-1-1,-3 3 0 3,-5 3-3-6,-3 8 1 4,-8 3 4 0,-4 7 6-2,-5 3-5 2,-7 4-2 0,-4 4-1 0,-3 3 1 0,-5-1-3 1,-4-2 0-3,0-4-1 5,1-4-2-8,-1-3 3 5,-4-3 0-1,5-4-8 1,-1-4-2 0,0-3-12-1,4 0-5 2,4-3 4-3,8-1 4 4,4-3 7-5,8 0 3 2,4-3 1 1,0-1 4-1,3-3 0 1,1 0 1-1,0 0-3 2,-1 0 0-2,5 0 4 2,-1 4 1-3,1-1 0 5,0 4-2-8,-1 4 1 5,1 3 1-1,-1 3 1 1,1 1 1 0,-4 3 0-1,-5 3 0 2,1 1 13-3,-8 2 6 4,-4 1-3-4,-4 4 1 1,-8-1 1 0,-4 4 1 0,-4 0-6 2,-3 0-2-2,-5 0-5 1,-3-3-1-2,-1-1-8 4,1-7 0-5,-5-3-1 7,1-3 0-9,3-4-5 5,-3-7 1 0,3-4-14-1,5-3-5 2,3-7-19-3,4 0-6 3,8-3-52 8,12-4-29-12,8 0 60 2</inkml:trace>
    </iact:actionData>
  </iact:action>
  <iact:action type="add" startTime="78857">
    <iact:property name="dataType"/>
    <iact:actionData xml:id="d98">
      <inkml:trace xmlns:inkml="http://www.w3.org/2003/InkML" xml:id="stk97" contextRef="#ctx0" brushRef="#br3">15601 12254 200 0,'-4'18'77'1,"4"-8"-60"-1,12 11 10 6,-4-10 1 0,0 3-14 4,4 3-3-5,7 1-1 6,1 3 1-7,-1 0-5 4,9 3-2-7,3 4 0 5,5 0-2 2,-1 0 1-1,4 0-2 1,1-4-1 0,-5-3-15-1,-3-3-5 3,-5-4-30-5,-3-7-10 8,-1-11-31-4</inkml:trace>
    </iact:actionData>
  </iact:action>
  <iact:action type="add" startTime="79133">
    <iact:property name="dataType"/>
    <iact:actionData xml:id="d99">
      <inkml:trace xmlns:inkml="http://www.w3.org/2003/InkML" xml:id="stk98" contextRef="#ctx0" brushRef="#br3">15876 12153 224 0,'-39'18'85'1,"31"6"-66"-1,-12 4-1 0,13-14-3 6,-1 10-11 2,-4 4-2 0,-4 4-1-1,-3 3 1 0,-1 3-1 3,-4 4-1-10,1 3 1 5,-5-3-1 6,1 0 2-7,3-3-12 8,5-8-3-9,3-3-27 5,4-7-9-1,4-7-37 10</inkml:trace>
    </iact:actionData>
  </iact:action>
  <iact:action type="add" startTime="79458">
    <iact:property name="dataType"/>
    <iact:actionData xml:id="d100">
      <inkml:trace xmlns:inkml="http://www.w3.org/2003/InkML" xml:id="stk99" contextRef="#ctx0" brushRef="#br3">16391 12460 192 0,'8'4'74'1,"4"3"-58"-1,3-4 7 6,-3 1 1-1,4-1-6 4,8 1-1-3,7-1-3 5,4 1-1-6,5-4-7 7,-1 0-4-12,-4 0-1 2,5 0 1 6,-9 0 3 0,1 0-7 0,-5 0 0 0,-3 0-27-1,-1 0-10 1,-3 0-33 9,-4 0-45-12,3 0 33 1</inkml:trace>
    </iact:actionData>
  </iact:action>
  <iact:action type="add" startTime="80013">
    <iact:property name="dataType"/>
    <iact:actionData xml:id="d101">
      <inkml:trace xmlns:inkml="http://www.w3.org/2003/InkML" xml:id="stk100" contextRef="#ctx0" brushRef="#br3">17613 12258 200 0,'-8'-18'74'1,"5"4"-58"-1,-5 1 5 5,4 6-3 6,0-11-5-7,-8 4 0 3,0 0 4 1,-4-3 3-1,-3 3-10 1,-1 3 3-7,-3 1 3 5,-1 6-4 3,-3 4 1-3,-1 4-13 4,1 6-2-5,-5 4 1 6,5 4 2-7,-1 6-2 4,4 8 0 0,9-5 1-1,3 5 0 2,8-1 0-1,12-3 0 0,4 0 0-1,3-7 0 3,5-3-3-4,4-4 2 3,-1-7 3-4,5-7 1 0,-1-4-4 4,1-6-1-2,-1-4-2 2,-3 0 0-3,-1 0 3 3,-3 0 0-3,-4 0 1 5,-4 7 2-7,-1 3-1 4,-3 4-1-2,0 4 3 2,-4 6 2 1,0 4 0-1,0 4 0 0,0 3 1-3,-4 3 1 5,0 4-1-5,0 3-1 4,0 4-3-2,0 4 1-1,-4 3-2 3,4-4-1-2,0-3-4 1,4 0-2-1,0-4-22 2,4-6-6-3,-1-4-27 5,5-7-9-7,8-7-27 11</inkml:trace>
    </iact:actionData>
  </iact:action>
  <iact:action type="add" startTime="80657">
    <iact:property name="dataType"/>
    <iact:actionData xml:id="d102">
      <inkml:trace xmlns:inkml="http://www.w3.org/2003/InkML" xml:id="stk101" contextRef="#ctx0" brushRef="#br3">18274 12345 220 0,'11'4'82'1,"5"-1"-64"-1,12 8 9 6,-9-11-2 2,5 0-15 0,7 0-3-1,5-4-5 2,-1 1-2-3,0-1 1 5,-3 1-4-11,-1-1 2 4,-3 1-19 4,-1 3-7-1,-7 3-19 0,0-3-7 1,-5 0-26 7</inkml:trace>
    </iact:actionData>
  </iact:action>
  <iact:action type="add" startTime="80913">
    <iact:property name="dataType"/>
    <iact:actionData xml:id="d103">
      <inkml:trace xmlns:inkml="http://www.w3.org/2003/InkML" xml:id="stk102" contextRef="#ctx0" brushRef="#br3">18301 12590 184 0,'0'0'68'1,"8"0"-52"-1,8 3 8 5,-5 1 2 5,5-4-13-4,8 0-2 5,-1 0-7-7,9 0-1 2,-1 0-1 3,-3-4-4-9,-1 1 1 7,1-1-17 1,-5 4-8-1,-3 0-50 8,4 0-37-4,-5 0 46-7</inkml:trace>
    </iact:actionData>
  </iact:action>
  <iact:action type="add" startTime="81440">
    <iact:property name="dataType"/>
    <iact:actionData xml:id="d104">
      <inkml:trace xmlns:inkml="http://www.w3.org/2003/InkML" xml:id="stk103" contextRef="#ctx0" brushRef="#br3">19339 12247 184 0,'-12'-3'68'1,"8"3"-52"-1,4-4 3 4,0 1 1 3,4-1-8 4,0 1-2-7,4-4-3 8,-1 0 0-9,5 0-4 5,0 0 7-8,4 0 3 7,3-3 2 1,5 6 4 0,3 1-5-1,5 3 0 2,3 0-11-3,1 3-3 5,-1 1-1-7,0 6 2 4,-3-3 0 0,-5 0-1-2,-3 4 5 4,-4 2 1-4,-5 1 2 3,-3 4 0-3,-8 6 0 4,-8 4 0-5,-4-3-2 7,-4-1 1-9,-3-3-4 4,-1 0-2 2,-4-3 0-2,-3-4 1 1,-1-4-8-1,5-3-1 2,3-4-7-3,0 1-2 4,4-4-2-5,8-4-2 2,4 1 7 1,4-1 3-2,4 1 3 4,8-1 3-3,4 1 2 1,-1 0 1-2,1 3 1 4,-1 0 2-4,1 3-6 4,0-3 1-6,-1 3 3 4,1 4 2-1,0 0-3 1,3 0 1 0,-3 4 0-1,4-1 0 1,-5 4 4-1,1 0 2 3,-1 4 2-5,1-1 2 3,-4 4 1-1,-4 4 3 0,-1-1 2 2,-3 4-1-3,-4 3-1 3,-4-3-1-2,-4 4-1 2,-4-4 0-4,-3 7 2 6,-1-7 2-7,-4 0-5 4,-4-4 1 0,-3-3-3-1,-5-4 0 1,1-3-8-1,-16-3 0 2,-5-4 1-3,1-4 3 5,-4-3-4-7,4-3-3 4,4-4-4 0,0-4 1-2,3-3-24 3,9 0-10-2,3 0-24 1,5 1-9-1</inkml:trace>
    </iact:actionData>
  </iact:action>
  <iact:action type="add" startTime="83525">
    <iact:property name="dataType"/>
    <iact:actionData xml:id="d105">
      <inkml:trace xmlns:inkml="http://www.w3.org/2003/InkML" xml:id="stk104" contextRef="#ctx0" brushRef="#br3">16269 13519 156 0,'-4'7'57'2,"8"0"-44"-2,0-11 10 5,0 8 2 2,4-4-8 1,4 0-2 0,3-4-2 0,9-3 1-1,4 4-7 3,7-1 0-10,12 1 0 5,8-1 1 6,-4 4 0-8,0-3-4 5,-4 6-3-1,1-3 0 1,-9 7 1 0,-4-3-8 0,-3-1-3 0,-5-3-24-1,-3 0-9 2,-5-3-49 6</inkml:trace>
    </iact:actionData>
  </iact:action>
  <iact:action type="add" startTime="83885">
    <iact:property name="dataType"/>
    <iact:actionData xml:id="d106">
      <inkml:trace xmlns:inkml="http://www.w3.org/2003/InkML" xml:id="stk105" contextRef="#ctx0" brushRef="#br3">16721 13218 228 0,'-4'11'85'0,"4"-4"-66"0,0 3-1 11,4-3-6-8,0 4-6 5,0 3-1-1,0 3-6 1,0 4-1 0,0 3 1-1,0 1 0-6,0 10 3 7,4 3-1-2,-4-3-1 4,-1 0-8-5,1 0-3 7,4-4-29-9,0-3-14 4,0-3-32 8</inkml:trace>
    </iact:actionData>
  </iact:action>
  <iact:action type="add" startTime="84262">
    <iact:property name="dataType"/>
    <iact:actionData xml:id="d107">
      <inkml:trace xmlns:inkml="http://www.w3.org/2003/InkML" xml:id="stk106" contextRef="#ctx0" brushRef="#br3">17727 13347 188 0,'0'-10'71'2,"0"3"-55"-2,0-4 4 3,0 8-2 9,0-4-7-8,-4-3-1 2,0-1 0 2,-7-3 4 0,3 0-8 0,-4 0 12-8,-4 0 8 6,1 0-8 4,-5 0 0-5,-4 4-1 7,1 3-2-8,-1 3-5 8,1 8-2-10,-1 3-4 6,0 3-1 0,5 4-3 0,-1 4-1 0,4-1-1-1,1 8 0 2,3-1 2-2,4 4 0 3,0-4 0-6,8 4 0 3,4 0-3 1,4-3 2-1,4-4 1 1,3 0 2-1,5-11-1 2,4 1-1-3,-1-11 1 5,5 3-1-6,-9-3-3 6,13-7 0-8,-9-7 2 5,5 0 0-1,-4 4-2 1,-5-4 0 1,-3 0 4-2,0 7 1 2,-1 3-3-4,-7 1 1 6,-8 3 2-7,4 7 1 3,-4 0-1 1,0 7-2-1,0 0 1 1,0 7-1-1,0 0 4 2,-4 3 5-3,0 0-3 5,-4 4 2-7,-3 4-7 8,3-1-1-8,0 1-2 3,0 3 0 1,4-4 2-1,0 0 2 2,0 1-17-3,0-8-6 3,4-3-17-2,0-3-6 4,4-4-25-7,4-4-9 2,4-10-11 9</inkml:trace>
    </iact:actionData>
  </iact:action>
  <iact:action type="add" startTime="85178">
    <iact:property name="dataType"/>
    <iact:actionData xml:id="d108">
      <inkml:trace xmlns:inkml="http://www.w3.org/2003/InkML" xml:id="stk107" contextRef="#ctx0" brushRef="#br3">18600 13571 216 0,'0'3'82'1,"8"1"-64"-1,-4 3 7 4,3-4-3 5,1 1-10-3,4-4-2 2,4 3 1-1,-1-3 3 1,5 0-8 0,4 0 1-8,7 4 0 6,5-1-6 4,-1 1 0-5,0-4 1 7,1 3 1-9,-5 1-12 5,4-4-4 0,-7 3-16-1,-1-3-4 1,-3 0-16 0,-4 0-7 0,-1 0-27 8</inkml:trace>
    </iact:actionData>
  </iact:action>
  <iact:action type="add" startTime="85492">
    <iact:property name="dataType"/>
    <iact:actionData xml:id="d109">
      <inkml:trace xmlns:inkml="http://www.w3.org/2003/InkML" xml:id="stk108" contextRef="#ctx0" brushRef="#br3">18714 13372 208 0,'-12'0'77'1,"12"7"-60"-1,0 0 10 6,0 0 4 0,4 7-15 3,0 0-3-2,0 3-11 1,0 4-1-1,-4 4-1 3,4-1 0-10,-4 4 0 4,0 3 0 8,0 4 2-9,3 0-6 6,-3 4-1-2,0-1-20 0,4 1-7 1,0-5-18-1,4-6-9 2,4-3-17 8</inkml:trace>
    </iact:actionData>
  </iact:action>
  <iact:action type="add" startTime="85823">
    <iact:property name="dataType"/>
    <iact:actionData xml:id="d110">
      <inkml:trace xmlns:inkml="http://www.w3.org/2003/InkML" xml:id="stk109" contextRef="#ctx0" brushRef="#br3">19830 13382 200 0,'-16'-10'77'1,"8"10"-60"-1,0-7 6 5,1 3 1 3,-1 1-13 2,0-4-1-6,-8-4 0 7,0 1 1-7,-7 3-5 5,-5 0 3-9,-3 4 1 6,-5 3 1 1,1 3 1 1,0 4-4 0,-1 7 0 0,5 7-5-1,3 0-2 2,5 10-3-3,3-3 1 5,8 0 1-7,5-3 0 3,7-4 2 1,7 0 1 0,5-4-1 0,12-3-2-1,3 0-2 1,9-7-1-1,7-4 2 3,-4-6 0-5,-3-1 1 3,-1-3 0-1,-4-3 0 0,-7-1 0 1,-4 1 0-1,-5 0 2 2,-3 3 3-2,-4 7 2 2,-8 0 1-4,0 7 0 7,0 3 0-9,0 4 0 4,-4 3 2 2,4 8 1-3,-4-1-1 3,0 4 1-2,0 4-8 1,0-1-2-1,0 4-1 3,0-4 2-5,0-3-17 7,4-3-4-9,0-4-31 4,4-4-12 1,0-6-63 8</inkml:trace>
    </iact:actionData>
  </iact:action>
  <iact:action type="add" startTime="86708">
    <iact:property name="dataType"/>
    <iact:actionData xml:id="d111">
      <inkml:trace xmlns:inkml="http://www.w3.org/2003/InkML" xml:id="stk110" contextRef="#ctx0" brushRef="#br3">14579 14325 188 0,'16'-3'71'0,"4"3"-55"0,7 0 6 7,-11 3 0 0,15-3-8 1,13 4 2 0,3-4 0 0,4 0-1-1,4-4-7 3,12 4 6-10,15-3 5 4,20-1 1 7,5 1 0-8,-1-4-4 7,12 0-2-2,23 3-2-2,0 1 0 2,-3-4-4-1,11 0 0 2,16 3-5-2,-11 1-2 2,-5-4-3-4,20 3 1 3,0 4 1 0,-20-3 2-2,5-4 8 2,15 7 3 0,-16 3 0 0,-12-3 2-1,5 0-6 2,11 4-1-4,-8-1-4 7,-7-3-1-8,-5 0-1 4,13 0 1-2,-1 4-4 2,-11-4 0 0,-13-4 1-1,5 1 2 3,4 3 1-4,-9 0 1 4,-15 0-5-6,-11 0 1 4,-9 0 0-1,-7-4 2 0,-9 4-1 2,1 0 2-3,-12 0-13 3,-8 4-6-2,8-1-9 2,-12-3-5-3,-12 4-3 5,-7-1 0-7,-13 1-9 4,-7-1 0-1,-4 1-51 8,-12-1-48-8,-12 1 48 2</inkml:trace>
    </iact:actionData>
  </iact:action>
  <iact:action type="add" startTime="87941">
    <iact:property name="dataType"/>
    <iact:actionData xml:id="d112">
      <inkml:trace xmlns:inkml="http://www.w3.org/2003/InkML" xml:id="stk111" contextRef="#ctx0" brushRef="#br3">17877 12132 104 0,'-12'0'41'2,"4"0"-32"-2,4 4 17 3,0-1 6 5,0 1 0 0,-4-1 1-1,0 4-5 4,-3 4 0-9,-5 3-16 9,0 3 0-10,-3 1-1 5,-5 6-2 0,-7 7 2 2,3 1-6-1,-3 6-3 1,-1 4 3-1,1 4 1 2,-1 2 0-4,1 8 1 7,3 0 0-7,1 4 3 4,-1 9-5-3,-3-2-3 0,-4 3-4 2,-5-4 1 0,-3 4 1 1,-4 3 2-3,-4 4-1 4,0 0-1-6,3 3 1 8,1-7-1-9,4 1 0 5,0-8 2 0,4-7-1-1,3-3 2 2,1-7 0-3,3-3 3 3,1-1-3-2,-4-3-2 3,-1-4 0-6,5-3 1 3,-1-3-1 2,5-4-1-3,3 0 1 2,9-11 1-1,3 0-3 3,0-3 0-4,4-7 1 3,0-3 0-4,4-4-7 8,0 0-3-11,4-4-8 6,0 1-1 0,0-4 3-1,0-4 5 2,4 1-16-3,-4-1-5 4,4 1-60 6,8-7-34-11,-4-1 61 2</inkml:trace>
    </iact:actionData>
  </iact:action>
  <iact:action type="add" startTime="88766">
    <iact:property name="dataType"/>
    <iact:actionData xml:id="d113">
      <inkml:trace xmlns:inkml="http://www.w3.org/2003/InkML" xml:id="stk112" contextRef="#ctx0" brushRef="#br3">15770 14790 152 0,'-16'-4'57'1,"16"1"-44"-1,-4-4 7 5,4 7 1 2,0-4-9 0,4 1-2 2,0-4-1-3,0 3-1 5,4-3-4-6,4 0 2-5,4 0 3 7,7 0 1 1,9-3 2-2,11-1 0 3,4 4 2-2,0 0-1 1,-4 7 2-1,-3 0-8 2,-1 4-2-4,-4 3-3 6,-3 3 1-6,-5 1-2 5,-7 6 2-3,-4 1-2 1,-4 6 2-2,-9 1 0 2,-3 3 3 0,-7 3 3-1,-5 0 2 3,0 1-3-4,-4-4 0 3,1-4-10-3,-1 1 0 1,0-8-2 1,0-3 2-1,1-3-8 1,3-4-1-3,4-4-5 5,4-3-1-5,4-3-1 6,4-1-2-7,4-3 9 5,0 4 6-2,4-1 4 0,-1 1 1 1,1-1 0-1,4 4 2 1,0 4 1-1,-1-1 1 3,1 4-2-5,0 4 1 6,-4 3 2-7,-1 3 4 3,1 0 0 2,0 4 2-2,-4 0 5 2,-4 7 2-4,0 0-1 5,-4 7 0-5,-4-3-1 6,-8-1 0-6,0-3-2 3,-4 0-1-1,1-4-7 0,-1-3-4 1,0-7-1 0,1-3 1 0,-5-4-10-2,0-7-2 4,-3-7-6-5,3-4-3 6,0-3-14-7,5-3-4 3,3-1-15 2,8 1-8-3,8-8-38 9</inkml:trace>
    </iact:actionData>
  </iact:action>
  <iact:action type="add" startTime="89517">
    <iact:property name="dataType"/>
    <iact:actionData xml:id="d114">
      <inkml:trace xmlns:inkml="http://www.w3.org/2003/InkML" xml:id="stk113" contextRef="#ctx0" brushRef="#br3">16749 14940 244 0,'12'14'93'1,"-5"-4"-72"-1,17 1 7 4,-12-4-2 3,7 3-12 1,5 1-3 1,3 3-2-3,9 7 1 3,3 3-5-3,4 0-1-5,5 8 2 10,3 3-5-8,-4 3-3 4,0 4 1 2,-4-7 0-3,-4-4-15 2,-3-6-4-1,-5-8-25 2,-3-6-9-3,-1-11-51 9</inkml:trace>
    </iact:actionData>
  </iact:action>
  <iact:action type="add" startTime="89802">
    <iact:property name="dataType"/>
    <iact:actionData xml:id="d115">
      <inkml:trace xmlns:inkml="http://www.w3.org/2003/InkML" xml:id="stk114" contextRef="#ctx0" brushRef="#br3">17209 14919 260 0,'-24'21'96'1,"16"-7"-75"-1,-8 7-3 9,12-11-6-6,-3 8-14 4,-9 3 0 0,-4 7 0 1,-3 3 1 0,-5 4 1 0,-3 3-5-8,3 1 1 9,1-1-9-4,3-6-4 6,0-8-7-7,5-7-2 3,3-3-35 8,4-3-46-7,8-11 26-1</inkml:trace>
    </iact:actionData>
  </iact:action>
  <iact:action type="add" startTime="90296">
    <iact:property name="dataType"/>
    <iact:actionData xml:id="d116">
      <inkml:trace xmlns:inkml="http://www.w3.org/2003/InkML" xml:id="stk115" contextRef="#ctx0" brushRef="#br3">18010 14856 248 0,'-4'7'93'1,"8"-4"-72"-1,8 1 7 6,-4-1-2 3,4 1-14-3,3-4-4 4,5-4-5-5,8 1-3 3,7 3 1-1,4-4-1-7,4 4 0 7,5 0-5 1,-1-3-1-2,-8 3-15 4,-4 0-4-4,-11 3-25 4,-4 1-10-5,-5-1-30 10</inkml:trace>
    </iact:actionData>
  </iact:action>
  <iact:action type="add" startTime="90552">
    <iact:property name="dataType"/>
    <iact:actionData xml:id="d117">
      <inkml:trace xmlns:inkml="http://www.w3.org/2003/InkML" xml:id="stk116" contextRef="#ctx0" brushRef="#br3">18073 15086 204 0,'4'4'77'1,"0"-4"-60"-1,8 7 4 9,-4-4-3-6,3-3-11 5,5 0-2-1,8-3-5 1,3-1-3-1,5-3-40 1,3 0-17 1,8-3-22-3,4-4-9 4</inkml:trace>
    </iact:actionData>
  </iact:action>
  <iact:action type="add" startTime="90896">
    <iact:property name="dataType"/>
    <iact:actionData xml:id="d118">
      <inkml:trace xmlns:inkml="http://www.w3.org/2003/InkML" xml:id="stk117" contextRef="#ctx0" brushRef="#br3">19063 14570 236 0,'-7'10'90'1,"7"4"-70"-1,-4 0 6 7,8 0-1 0,-4 0-12 0,4 3 0 4,-1 4 2-7,1 4 0 7,4-1-8-6,-8 4 0-5,0 4 3 6,0 3-4 2,0 3-1-1,0 4-2 1,-4 0-3-1,-4 0 1 3,5 0 1-5,-1 3-3 6,-4-3 0-7,4-4-12 4,4-3-5 1,0-3-12-3,4-4-6 3,0-11-28-2,4-3-9 1,7-10-16 8</inkml:trace>
    </iact:actionData>
  </iact:action>
  <iact:action type="add" startTime="91256">
    <iact:property name="dataType"/>
    <iact:actionData xml:id="d119">
      <inkml:trace xmlns:inkml="http://www.w3.org/2003/InkML" xml:id="stk118" contextRef="#ctx0" brushRef="#br3">19280 14772 192 0,'-8'-7'71'1,"8"7"-55"-1,4-10 0 8,0 10-2-2,3-4-8 2,5-3-1-2,4-3 6 4,8-1 5-5,3 4-8 7,5-3 7-12,7 3 2 4,-4 3-5 8,8 4-2-9,1 4-5 4,-5 6-2 1,-4 1-3 0,-3 3-1 0,-9 0 1-2,-3 3 2 4,-4 4 3-4,-5 7 4 4,-7 4 0-5,-8 2 2 3,-7 5-2 0,-9 3 2-1,-4 3-6 1,-3 1-3-1,-1 2-1 1,5-2 1-2,3-4 3 5,4 0 2-7,9-7 1 8,-1-4 0-9,8-3-2 5,8-4-1 0,3-3-3-1,9-3-2 2,8-1 1-3,-1-6-1 3,5-4 2-3,3-4 1 5,0-3-4-6,1-3-1 1,7-1-6 2,-8 1 0-1,1-1-23 0,-9 1-7 1,-7-1-35 1,-8 4-14-3,-12 0-14 9</inkml:trace>
    </iact:actionData>
  </iact:action>
  <iact:action type="add" startTime="92219">
    <iact:property name="dataType"/>
    <iact:actionData xml:id="d120">
      <inkml:trace xmlns:inkml="http://www.w3.org/2003/InkML" xml:id="stk119" contextRef="#ctx0" brushRef="#br3">15912 15753 148 0,'0'-7'55'1,"7"7"-43"-1,-3-3 1 4,0 3-3 4,4 0-9-1,4 0 0 1,4 0 3 0,3 0 2-1,5 0-2 2,0 3 13-9,7 1 5 7,0-1 7 1,1 1 2 0,3-1-3-1,8 1 0-1,9-1-5 2,10 1-2-1,17-1-7 0,0-3-4 3,-1-3-3-2,1-1-2-3,11 1-3 5,5-4-2-3,7-4 1 2,-4 1-1-5,-12 3 0 5,-7 4 0-3,-8-1 0 2,-8 1 0 0,-8-1 0-1,-8 1 0 1,-4-1 0-1,-8 1 0 3,-7 3-16-5,-8-4-6 6,-5 1-27-7,-3-1-9 3,-4-3-53 8</inkml:trace>
    </iact:actionData>
  </iact:action>
  <iact:action type="add" startTime="92728">
    <iact:property name="dataType"/>
    <iact:actionData xml:id="d121">
      <inkml:trace xmlns:inkml="http://www.w3.org/2003/InkML" xml:id="stk120" contextRef="#ctx0" brushRef="#br3">16725 16008 168 0,'4'-3'66'1,"8"-1"-52"-1,4-3 3 6,-9 7 0 3,5-3-2-4,4-1 3 7,0-3 1-9,3 4 1 5,5-4-11 0,3 0 3-8,5 3 4 7,-1 1-4 1,5 3 1-1,-5 0-6 2,-3 3-2-3,-5 4-5 4,-7 4 0-5,-8 3 0 7,-8 0 2-9,-4 3 1 5,-4 1 3-1,-8-1-5 1,1 1-1 0,-5-1 2-1,4 1 3 4,0-4-7-6,5-4 0 5,3 1-5-5,0-4 0 1,8-4-3 2,0-3-1-1,8 0 1 1,8 0 4-1,3 0 3 2,5 0 2-1,7 0-2 2,1 4 0-7,-1-1 2 10,4 4 0-10,-3 0 3 4,-1 0 1 1,-7 0-1 0,-4 3-2 0,-9 1 9-1,-3 3 4 2,-4 3 2-4,-12 4 4 6,-7 0-5-6,-9 4 0 1,-4 6-4 3,-3 1-1-3,-4-5-1 3,3-2 2-2,1 3-5 1,-1-11-1-1,5 1-4 3,3-8-1-5,1-3-17 6,3-10-5-7,4-4-11 3,4-11-4 1,5-3-26 0,3-10-11 0,8-1-18 7</inkml:trace>
    </iact:actionData>
  </iact:action>
  <iact:action type="add" startTime="93555">
    <iact:property name="dataType"/>
    <iact:actionData xml:id="d122">
      <inkml:trace xmlns:inkml="http://www.w3.org/2003/InkML" xml:id="stk121" contextRef="#ctx0" brushRef="#br3">18828 15670 124 0,'-8'3'46'1,"12"1"-35"-1,0-4 18 4,0 0 9 4,7 0-4 2,5 0 3-5,4 0-6 6,11 0-1-1,12 3-17-6,5 1 8-2,-1-1 2 10,4 1-3-12,8 3 1 9,8-4-10-4,15 1-2 4,9-1-3-4,-5-3 1 6,-4 0-6-7,1 0-3 6,0 0 3-4,7 0 1 1,-8 0-3 1,-3 0-1 0,-12 4 3 0,-8-4 1-2,-12 3-31 4,-16-3-15-4,-7 4-55 9,-16 3-58-8,-12-1 51 1</inkml:trace>
    </iact:actionData>
  </iact:action>
  <iact:action type="add" startTime="93989">
    <iact:property name="dataType"/>
    <iact:actionData xml:id="d123">
      <inkml:trace xmlns:inkml="http://www.w3.org/2003/InkML" xml:id="stk122" contextRef="#ctx0" brushRef="#br3">19264 15984 180 0,'4'0'68'1,"4"3"-52"-1,3-3 6 6,-3 0-1 1,4 0-7 2,4 0 0-3,3 0-6 4,5 0-3-4,8 0-2 5,3 0 2-11,4 4 1 4,4-1-2 3,1 4-3 0,-9 0 0 1,-4 4-1 0,-3-1 0-1,-8 4 0 2,-9 0 4-3,-7 4 2 5,-8-1 4-7,-7 4 4 7,-9 0-4-7,-8 0 0 3,1-4-11 1,-1 1-1 0,5-4-13 1,-1-4-6-3,5-3 1 4,3-3 1-6,4-4 2 8,4 0 1-9,8-4 6 5,8 1 6-1,8-1 5 1,3 1 2 0,5-1-6 0,7 1 0 0,1-1 5-1,-1 4 4 3,-3 0 1-6,-1 0 1 9,-3 4 4-10,-4 3 5 3,-5 0 6 2,-3 3 3-1,-4 4 2 2,-8 4 0-3,-4 3-4 5,-4 3-3-7,-4 1 0 8,-7 3 1-8,-9 0-8 4,-3-4-1-2,-1-7-3 2,1 4-1 1,-1-10-8-3,1-4 0 3,0-7-17-3,3-7-4 5,1-7-14-7,3-11-7 9,0 1-26-11,9 0-10 5,3-8-34 8</inkml:trace>
    </iact:actionData>
  </iact:action>
  <iact:action type="add" startTime="95115">
    <iact:property name="dataType"/>
    <iact:actionData xml:id="d124">
      <inkml:trace xmlns:inkml="http://www.w3.org/2003/InkML" xml:id="stk123" contextRef="#ctx0" brushRef="#br3">22903 14468 252 0,'-4'11'96'1,"8"-1"-75"-1,4 4 8 5,-4-7-1 3,4 4-8-1,3 3 0 2,1 0-7-2,4 3 0 2,0 1-8-3,3 6 6-6,5 4 2 11,3 0-4-8,1 3-1 5,7 1-2 0,1 3 1-1,-1 3-4 1,0 1-2-1,1-1-3 2,-5 0-1-3,1 1-1 5,-1-8 3-7,-3 1-16 9,-1-4-3-11,-3-7-12 6,-1-4-3 0,-3-3-12-1,0-7-3 1,-5-11-57 11</inkml:trace>
    </iact:actionData>
  </iact:action>
  <iact:action type="add" startTime="95522">
    <iact:property name="dataType"/>
    <iact:actionData xml:id="d125">
      <inkml:trace xmlns:inkml="http://www.w3.org/2003/InkML" xml:id="stk124" contextRef="#ctx0" brushRef="#br3">23249 14643 224 0,'-32'35'85'2,"17"-7"-66"-2,-13 7 1 3,20-21-4 4,-7 7-11 3,-5 3-1-5,-4 4 0 7,-3 3 2-9,-1 4-3 6,1 0-2-9,-1 0 0 7,1-3-1 0,-1-1 2 1,5-3-10-1,-5-4-2 2,9-6-30-3,3-1-14 4,4-6-36 3</inkml:trace>
    </iact:actionData>
  </iact:action>
  <iact:action type="add" startTime="96001">
    <iact:property name="dataType"/>
    <iact:actionData xml:id="d126">
      <inkml:trace xmlns:inkml="http://www.w3.org/2003/InkML" xml:id="stk125" contextRef="#ctx0" brushRef="#br3">24058 14706 228 0,'-3'10'88'1,"6"-6"-69"-1,1-1 11 10,0 1-2-7,4-1-14 4,0-3-3 2,4 4-5-3,4-4-1 3,-1 0-3-2,5 0 5-7,3 0 5 8,5-4-4-1,3 1-2 3,5-4-6-5,3 3-2 6,0-3-6-7,1 0-2 2,-5-3-26 2,-7 3-9 0,-5 0-39 7,1 0-45-6,-9-4 43-4</inkml:trace>
    </iact:actionData>
  </iact:action>
  <iact:action type="add" startTime="96332">
    <iact:property name="dataType"/>
    <iact:actionData xml:id="d127">
      <inkml:trace xmlns:inkml="http://www.w3.org/2003/InkML" xml:id="stk126" contextRef="#ctx0" brushRef="#br3">23948 14922 252 0,'-11'14'96'1,"15"-14"-75"0,11 0 6 2,-7 0-4 6,4 0-15-2,4 0-4 1,3 0-3-1,5-3-1 3,3-1 0-5,1 4-25-5,3 0-8 11,5 0-18-7,-1 0-9 3,0 0-27 8</inkml:trace>
    </iact:actionData>
  </iact:action>
  <iact:action type="add" startTime="96737">
    <iact:property name="dataType"/>
    <iact:actionData xml:id="d128">
      <inkml:trace xmlns:inkml="http://www.w3.org/2003/InkML" xml:id="stk127" contextRef="#ctx0" brushRef="#br3">24852 14475 116 0,'-8'4'46'1,"8"-4"-35"-1,0 3 9 5,4 1 5 3,-4-4-3 2,4 7 1-6,0 0 5 8,4 0 5-9,-4 0-18 5,0 3 9-8,4 1 6 8,0 3-5-1,-4 0 0 2,0 3-10-3,-1 4-4 3,-3 4-4-3,4-1-2 5,-4 0-3-7,0 1-2 4,4-4-2-1,0 0 1 0,4 0 3 1,0-4 3-1,0 1-4 3,4-4-1-4,-5-4-2 4,9 1 0-5,0-1 2 7,0 1 2-8,3-5-1 3,-3 1-1 1,0 0 3-1,3 0 0 1,1-3-1-1,0-4-2 1,3 0-4-1,1 0 0 4,-1-4 4-7,1 1 4 5,0-1-1-4,-1 1-2 3,-3-1-3 0,-1 4 1-1,-3 0-4 2,0-3-1-3,-4-1-26 3,-1 1-9-3,-3 0-14 6,0-1-6-8,-4 1-36 10</inkml:trace>
    </iact:actionData>
  </iact:action>
  <iact:action type="add" startTime="97278">
    <iact:property name="dataType"/>
    <iact:actionData xml:id="d129">
      <inkml:trace xmlns:inkml="http://www.w3.org/2003/InkML" xml:id="stk128" contextRef="#ctx0" brushRef="#br3">25182 14468 288 0,'-4'11'110'1,"4"-4"-86"-1,4 10 0 4,0-6-6 7,0 3-13-6,0 0-1 3,0 7-2-1,0 3 1-1,0 11-2 3,-4 0 4-9,0 0 1 7,0 0 4 1,0 0 1-1,0 3-3 2,0 4 0-3,0 0-3 5,0 0 0-7,0 0-6 4,0 0 1-1,0 0-11 2,0-8-3-1,0 1-28-1,0-3-11 1,4-4-23-2,0-11-7 5,8-6-9 5</inkml:trace>
    </iact:actionData>
  </iact:action>
  <iact:action type="add" startTime="101946">
    <iact:property name="dataType"/>
    <iact:actionData xml:id="d130">
      <inkml:trace xmlns:inkml="http://www.w3.org/2003/InkML" xml:id="stk129" contextRef="#ctx0" brushRef="#br2">25481 13714 104 0,'-16'-17'38'1,"12"10"-29"0,-3-11 12 4,7 11 7 3,-4-3-1-1,4-4 2 2,-4-4-1-3,4 4 0 5,0-7-15-6,0-3-1-5,0-1 1 7,0-2-3 0,0-1 0 0,0-4 0 2,0-3 1-2,0-7-3 0,0 0 0 1,0 1 1 1,4-5 5-3,0 1-4 5,3-1 0-6,1-3-2 3,4-3 0-1,0 0-7 3,0-4 0-5,3 0-1 4,-3-3 0-1,0-4 0-1,0 0 0 2,3 4 0-4,1-4 0 2,0-4 4 0,0 1 2-1,-1 0-2 2,1-1-3 0,-4-3 0 0,4-3-1-2,-1 3-3 4,-3 0 2-4,0 1 1 5,0-5 2-7,-1 4-1 3,1-3 2 1,0-4-2-1,0 4 2 2,0-7-2-3,-1 6 2 3,5-3-4-2,-4 1 0 3,4-1 1-5,-1 0 2 3,1-3 1-1,0-1 1-1,3 5-2 2,1 2-2 0,0 4 1 0,3 0-1-1,5 1 0 2,3-1 2-3,-3-4-3 5,-1 5 0-7,5-1-1 4,-1 7-2-1,5-3 3 0,-5 3 0 2,0 3 3-2,-3 1 3 1,3 3-4-1,-3 4-1 3,-1-1-2-5,5 1-2 3,-1 0 3-1,5 3 0-1,7 3 1 3,0 4 0-2,4 4 0 1,0 0 0-1,-3 3-3 3,-1 3 2-5,-4 4 3 6,-7 0 3-7,-5 7-4 5,-7 4-3-3,-4 0 1 1,-9 3 2 2,-3 0-2-2,-8 3-2 1,-7 1-1-1,-5-4 0 3,-4 3 0-5,-7-3 3 6,-9 4-5-8,-3-1 2 4,-8 4-3 2,0-3 2-2,3 3 1 1,1 0 2-2,4 0 1 5,4 3 1-6,7-3-3 6,5 4 2-7,7-4 1 5,8 0 2-4,8 0-3 3,8-4 0 1,8-3-1-3,11 1 0 3,8 2 2-3,9 1 2 6,3 3 1-8,4 3 1 8,0 4-2-9,-8 4-2 3,-4 3 3 3,-7 3 0-2,-9 7-1 2,-7 4-2-3,-4 4 3 3,-12 6 2-3,-8 4-2 5,-8 0-2-7,1 4 0 4,-5-11 1-1,0-1-1 0,1-2 2 2,3-4-22-3,0-7-9 3,5-4-66 8,7-10-61-12,4-7 48 7</inkml:trace>
    </iact:actionData>
  </iact:action>
  <iact:action type="add" startTime="103223">
    <iact:property name="dataType"/>
    <iact:actionData xml:id="d131">
      <inkml:trace xmlns:inkml="http://www.w3.org/2003/InkML" xml:id="stk130" contextRef="#ctx0" brushRef="#br2">27603 7743 140 0,'-15'-4'55'2,"11"11"-43"-2,-4 0 5 4,4-3 2 3,0 3-11 1,-4 0-4-1,-4 0 3 2,-3 3 5-3,-9 1-6 5,0 3 8-11,-3 3 3 4,-1 0-9 8,1 4-2-9,-1 0-4 4,9 0-2 1,3 0 1 0,4-3-1 0,8 3 0-2,8-7 0 4,8-4 0-5,8-3 0 7,7 0 0-8,5-3 0 3,3 3 0 1,0 0 2 0,-3 3-3 1,-1 1 0-3,1 6 1 2,-5 0 2-1,-7 4-3 2,-4 0 0-3,-5 0 7 6,-3 0 4-9,-8 0-3 4,-4 0-2 1,-8 0-2-1,1 0 0 2,-5-3-2-2,0-5-1 1,0-2-2-1,5-8 1 3,-5-6-23-4,0-4-10 0,1-10-57 8</inkml:trace>
    </iact:actionData>
  </iact:action>
  <iact:action type="add" startTime="103703">
    <iact:property name="dataType"/>
    <iact:actionData xml:id="d132">
      <inkml:trace xmlns:inkml="http://www.w3.org/2003/InkML" xml:id="stk131" contextRef="#ctx0" brushRef="#br2">28008 7634 184 0,'-20'18'71'2,"13"-4"-55"-2,-9-4 6 5,8 1 0 1,-8 3-14 5,1 3-4-7,-5 4-1 8,0 4 0-8,5 3-1 3,3 3-4-7,4 4 1 8,4 0 3-1,8 0 1 1,8 3 5-1,3-10 3 2,9-3-2-3,3-8 2 5,5-6 0-7,3-4 3 4,1-7-7-1,-5-11-4 0,-3-6 0 2,-1-8 2-2,-7-3-2 2,-8-7-2-3,-9 0 0 4,-6 4-1-5,-9-1-3 6,-12 1 2-8,-7 7-15 5,-1 3-6 0,-3 10-42 0,0 8-16 1,3 6-8 5</inkml:trace>
    </iact:actionData>
  </iact:action>
  <iact:action type="add" startTime="104349">
    <iact:property name="dataType"/>
    <iact:actionData xml:id="d133">
      <inkml:trace xmlns:inkml="http://www.w3.org/2003/InkML" xml:id="stk132" contextRef="#ctx0" brushRef="#br2">27678 8871 212 0,'-12'3'79'1,"8"1"-61"-1,-4-1-1 6,4 1-2 0,1 3-11 2,-5 0-2 0,-4 7 5-1,-4 0 3 2,0 3-5-2,-7 4-1-7,-5 3 0 9,-3 1-2-4,-1 3-2 2,5 0 1 2,-1 0-1-3,5-4-3 3,7-3 2-3,8 3 3 2,4-6 1-1,8-1-4 2,8-3 1-3,8 0 0 5,7-3 0-7,1-1-3 8,7 1 2-9,4-1 5 6,5-3 2-2,3 4 0 1,4-4-1 0,0 0-1-2,-4 0 0 4,0-4-5-4,-7 4 1 5,-5-3-9-8,-8-4-2 4,-3-4-18 1,-12 4-9 0,-4-3-40 7,-12-4-37-6,-4 0 43-3</inkml:trace>
    </iact:actionData>
  </iact:action>
  <iact:action type="add" startTime="104845">
    <iact:property name="dataType"/>
    <iact:actionData xml:id="d134">
      <inkml:trace xmlns:inkml="http://www.w3.org/2003/InkML" xml:id="stk133" contextRef="#ctx0" brushRef="#br2">27446 8867 192 0,'8'0'71'1,"4"-3"-55"-1,3 13 0 4,-7-3-2 6,0 0-10-4,4 4 0 5,0 3 0-8,0 3 0 4,3-3-2 1,1 3 5-7,0 4 5 5,-1 4-4 2,1 6 0-1,0 1-4 2,0 3-1-3,-5 3-1 5,-3 0 1-7,-4 1-2 8,-4-1-1-9,-4 1 1 6,-4-1-1-1,-3 0-5-1,-5-3 1 1,0-3-40-1,0-4-16 2,1-4-29 8</inkml:trace>
    </iact:actionData>
  </iact:action>
  <iact:action type="add" startTime="105567">
    <iact:property name="dataType"/>
    <iact:actionData xml:id="d135">
      <inkml:trace xmlns:inkml="http://www.w3.org/2003/InkML" xml:id="stk134" contextRef="#ctx0" brushRef="#br2">28169 9007 92 0,'-12'-4'35'1,"12"4"-27"-1,0 4 7 2,0-4 2 7,0 0-3-2,4 0 0 1,4-4-4-1,0-3 1 2,4-3 7-2,0-1 3 2,-1-3-10-3,1-3 0-6,0 0 0 6,0-4 0 3,0-4 1-3,-5-3-4 2,1 4 0 0,0 3-5-1,-4 3 0 0,0 1-1 3,0 3 1-4,0 3-2 4,-4 4-1-5,0 4 1 3,0 3-1-1,0 0 0 0,0 0 0 1,4 7 2-1,0 3 1 1,0 4 3 0,-4 4 1 1,4-1-1-4,-4 4 1 3,4 4 0 0,-4 3 1-2,0 3-2 2,3 7-1 0,-3 8-1 1,0 3 0-3,0 0-5 3,4 0 1-3,-4 3 0 4,4-7 0-5,0-3-3 3,0 0 2-1,0-7-1 0,0-4-2 1,4-6-33-1,0-4-12 2,0-4-49 7</inkml:trace>
    </iact:actionData>
  </iact:action>
  <iact:action type="add" startTime="107036">
    <iact:property name="dataType"/>
    <iact:actionData xml:id="d136">
      <inkml:trace xmlns:inkml="http://www.w3.org/2003/InkML" xml:id="stk135" contextRef="#ctx0" brushRef="#br2">26805 8878 88 0,'-3'0'35'1,"6"3"-27"-1,1 1-2 6,0 3-3 0,-4-7-3 5,4 3 2-6,-4-3 10 6,4 7 7-8,-4 0 3 5,0 0 2-1,-4 0-2 2,4 3 1-2,-4 1-11 1,0-1-2 0,0 4-6-1,1 0-3-7,-1 4 0 10,0-4-1-6,0-4 0 4,0 1 0-1,0-4 0 0,0-4 0 2,0-3 2-3,0-3-3 3,0-4 0-3,4-4-4 4,0-6-1-5,0-1-4 6,0-3 1-7,0-3-2 4,0 0 2 0,4-4 3-1,0 0 1 1,0 3 3 0,4 1 1 1,4 6 1-3,-5 1 2 4,5 3-1-5,0 7 2 3,0 0 2-2,0 3 2 1,-1 4 3 2,-3 7 1-2,0 0 1 1,0 4 0-1,0 3-6 3,0 3-2-5,0 1-2 6,-4-1-2-7,-1 1 1 4,1-1-1-1,-4-3 0 0,4 0 0 2,0-3-3-2,0-4 2 1,0-4-1-1,0-6 0 3,4-4-7-5,0-4-4 3,0-6-7-1,3-4-2-1,-3 0 9 3,0-4 5-2,0 1 6 2,4 3 3-2,0 3 2 1,-5 8 1-2,1 3 4 5,0 7 3-7,8 0 0 5,-4 7 1-3,-1 3-2 1,-3 4-1 1,0 4-1 0,0 3 2 1,-4 0-3-3,0 3-2 4,-4-3-2-5,0 0 0 7,0-3-33-9,0-1-14 4,4-3-33 8</inkml:trace>
    </iact:actionData>
  </iact:action>
  <iact:action type="add" startTime="108178">
    <iact:property name="dataType"/>
    <iact:actionData xml:id="d137">
      <inkml:trace xmlns:inkml="http://www.w3.org/2003/InkML" xml:id="stk136" contextRef="#ctx0" brushRef="#br2">28704 9077 164 0,'-4'0'63'1,"8"0"-49"-1,0 0 5 4,-4 0 0 6,7 3-9-5,1-3-3 3,4 0 0-1,4 0 0 0,0 0-3 2,3 0 2-9,1-3 3 7,0-1-5 0,-1 1 0 1,1-1-20 0,-1 1-9 0,-3-1-58 6,-4 1-30-7,-12 3 54 1</inkml:trace>
    </iact:actionData>
  </iact:action>
  <iact:action type="add" startTime="108448">
    <iact:property name="dataType"/>
    <iact:actionData xml:id="d138">
      <inkml:trace xmlns:inkml="http://www.w3.org/2003/InkML" xml:id="stk137" contextRef="#ctx0" brushRef="#br2">28688 9314 252 0,'16'4'93'1,"-1"-1"-72"-1,9 1-28 5,-12-4-18 2,3 0-75 1,9-4-30 0</inkml:trace>
    </iact:actionData>
  </iact:action>
  <iact:action type="add" startTime="109199">
    <iact:property name="dataType"/>
    <iact:actionData xml:id="d139">
      <inkml:trace xmlns:inkml="http://www.w3.org/2003/InkML" xml:id="stk138" contextRef="#ctx0" brushRef="#br2">29403 8885 184 0,'-8'-4'68'1,"4"11"-52"0,0 0-3 2,4-3-5 4,-3 3-6 1,-1 3-2 0,0 1 14 0,-4 2 5 0,4 1-9-1,-4 0 5-7,4 4 3 9,0-1-6-3,4 1 1 1,0-1-6 1,0 1 1-2,4-1-10 2,0-3 0 0,4 0 2 0,4 0 4 0,3 0-1 0,5-3-2-2,0-4 0 4,3-1 1-6,5-2-1 4,3-1-1 1,-3-3-19-2,-1-3-8 1,-3-4-37-1,-5 0-16 1,1-3-2 8</inkml:trace>
    </iact:actionData>
  </iact:action>
  <iact:action type="add" startTime="109553">
    <iact:property name="dataType"/>
    <iact:actionData xml:id="d140">
      <inkml:trace xmlns:inkml="http://www.w3.org/2003/InkML" xml:id="stk139" contextRef="#ctx0" brushRef="#br2">29773 8909 200 0,'0'21'74'3,"7"-7"-58"-3,1 7 7 0,-8-11-1 0,8 8-12 0,-4 3-3 0,0 3 0 8,0 8 0 5,0 3-3-10,0 7-1-3,-4 3 3 6,4 0-5 2,-4 4-3-1,-4 0 1 2,4-4 2-3,4 1-9 3,0-8-4-3,4-3-34 5,-1-10-15-7,13-8-23 12</inkml:trace>
    </iact:actionData>
  </iact:action>
  <iact:action type="add" startTime="109934">
    <iact:property name="dataType"/>
    <iact:actionData xml:id="d141">
      <inkml:trace xmlns:inkml="http://www.w3.org/2003/InkML" xml:id="stk140" contextRef="#ctx0" brushRef="#br2">30433 8626 196 0,'-20'7'74'1,"8"4"-58"-1,1 3 5 8,3-4-3-4,-4 4-11 8,-4 11-4-9,-7 6 4 4,-5 4 3 1,1 7-5-1,-9 3 8-7,13 8 4 9,-5-1-9-3,1 4-2 4,7 0-2-5,4 0 0 7,5 3-7-9,3-7 0 4,8 1-1 1,11-1 2 0,5 0 1 1,8-3 3-1,7-3 3-1,5-4 2-1,3-7-19 4,0-11-9-5,4-7-42 7,1-10-20-9,-1-10-3 13</inkml:trace>
    </iact:actionData>
  </iact:action>
  <iact:action type="add" startTime="110324">
    <iact:property name="dataType"/>
    <iact:actionData xml:id="d142">
      <inkml:trace xmlns:inkml="http://www.w3.org/2003/InkML" xml:id="stk141" contextRef="#ctx0" brushRef="#br2">30488 8951 176 0,'-20'14'68'1,"20"-4"-52"-1,0 15 1 5,0-15 0 3,8 4-11-1,-4 4-3 0,0-1-2 1,0 1-1-1,0-1 0 2,0 1 8-9,0-1 7 6,0 1-1 4,0-5 0-5,-4 5-11 6,11-4-3-7,-3 0 1 3,0-4 1 1,8 1-3 0,-1-4 1 0,5-4 0-1,4 1 0 2,3-8-5-3,1 1 1 4,3-4-3-3,1-4 0 1,-5 1-18-1,1-4-7 0,-9 0-23 7,5-4-38-6,-8 1 18-1</inkml:trace>
    </iact:actionData>
  </iact:action>
  <iact:action type="add" startTime="110669">
    <iact:property name="dataType"/>
    <iact:actionData xml:id="d143">
      <inkml:trace xmlns:inkml="http://www.w3.org/2003/InkML" xml:id="stk142" contextRef="#ctx0" brushRef="#br2">30775 8853 208 0,'-4'-3'77'0,"4"10"-60"0,0 0 2 8,0 0-4-2,0 3-8 4,0 1-2-6,0 6-2 8,4 4-3-9,-4 7 1 5,0 3-4-8,0 4 2 8,0 7 5-1,0 4 2 1,0-1-5-1,0 0 0 2,0 1 1-3,8-4 1 4,-4 0-4-5,-1-7-1 2,1-8-19 1,0-2-9-1,0-8-48 9,-4-3-35-7,0-7 43-3</inkml:trace>
    </iact:actionData>
  </iact:action>
  <iact:action type="add" startTime="111074">
    <iact:property name="dataType"/>
    <iact:actionData xml:id="d144">
      <inkml:trace xmlns:inkml="http://www.w3.org/2003/InkML" xml:id="stk143" contextRef="#ctx0" brushRef="#br2">30944 8605 176 0,'0'7'68'1,"12"0"-52"-1,3 4 8 5,-11-4 2 7,20 3-15-8,-5 1-6 2,5 3-3 2,0 3 0 0,-1 1-1 0,5 6 10-8,-9 0 8 7,9 1-4 2,-1 3 2-4,1 0-12 7,-8 7-3-8,-5 10-2 4,-3 4 2-1,-8 10 5 0,-4-3 4 0,-4 0-9 2,0 7 0-1,-4-4-4-1,-4-6-2 3,1 3 3-6,-1-8 2 8,-4-2 0-8,8-4-1 3,0-4-4 1,4-6 0-1,-3-8-36 1,7-7-15 0,7-6-47 6</inkml:trace>
    </iact:actionData>
  </iact:action>
  <iact:action type="add" startTime="111524">
    <iact:property name="dataType"/>
    <iact:actionData xml:id="d145">
      <inkml:trace xmlns:inkml="http://www.w3.org/2003/InkML" xml:id="stk144" contextRef="#ctx0" brushRef="#br2">31419 9206 172 0,'4'-4'66'1,"4"8"-52"-1,4-4 6 5,4 3-1 6,-5 1-7-6,17-1 1 2,-1 1-2 0,1-1 1 1,7 1-6 0,-3-1-2-8,3 1 0 7,-3-4-5 2,-1 0-1-3,-4 0-28 4,-7 0-12-4,8 0-45 8</inkml:trace>
    </iact:actionData>
  </iact:action>
  <iact:action type="add" startTime="111824">
    <iact:property name="dataType"/>
    <iact:actionData xml:id="d146">
      <inkml:trace xmlns:inkml="http://www.w3.org/2003/InkML" xml:id="stk145" contextRef="#ctx0" brushRef="#br2">32355 8822 208 0,'-20'-39'77'1,"4"22"-60"-1,-7-4 2 6,15 14-4 6,-8 0-10-9,-7 0-1 4,-5 3 7 1,0 1 2-1,1 3-6 2,-1 3 2-9,5 4 2 6,-9 4-9 3,5 6 0-3,-1 4-2 4,5 4 0-5,-1-1 4 7,9 4 2-8,3 4-7 3,4-1-4 2,8-3 5-2,8-4 4 2,4-3-7-2,7-7 1 2,9-7 2-3,7-3 2 5,4-8-3-7,1 1-1 4,7-4 1-1,-16 0 0-1,5 0 1 3,-5 3 2-2,-15 4-1 2,7 4-1-3,-7 3 1 3,-4 3-1-4,-4 8 2 6,-4 3 3-7,0 7 2 3,-4 3 1 1,0 8 0 0,0 6 2 0,0 0-5-1,-4 4-3 2,-8 0-1-3,8 0-1 5,-4 0-7-7,-4-4 0 3,4-3-48 1,-3-7-20-1,-1-7-31 7</inkml:trace>
    </iact:actionData>
  </iact:action>
  <iact:action type="add" startTime="112667">
    <iact:property name="dataType"/>
    <iact:actionData xml:id="d147">
      <inkml:trace xmlns:inkml="http://www.w3.org/2003/InkML" xml:id="stk146" contextRef="#ctx0" brushRef="#br2">29702 10058 200 0,'16'-7'74'1,"-1"3"-58"0,1 8 1 6,-4-1-3-4,0 4-10 6,-1 0-2-3,1 0 1 2,-4 4 2 0,4 3-2 0,-4 0 11-8,0 3 6 7,-1 4-2 1,-7 7 0 1,8 4-8-3,-4 6-2 1,-4 4-6 0,4 3-2 0,-4 8 0 1,4-1 2 0,0 0-3 1,0-3 0-2,8-7-28 2,-4-7-10-4,3-10-16 6,-3-8-6-6,12-6-22 9</inkml:trace>
    </iact:actionData>
  </iact:action>
  <iact:action type="add" startTime="112982">
    <iact:property name="dataType"/>
    <iact:actionData xml:id="d148">
      <inkml:trace xmlns:inkml="http://www.w3.org/2003/InkML" xml:id="stk147" contextRef="#ctx0" brushRef="#br2">30130 10093 204 0,'-27'10'77'1,"19"-3"-60"-1,-4 7 8 5,8-3 0 2,0 3-18 0,0 0-3 1,0 3-3-1,4 4-1 2,-4 7 0-1,1 3 0-8,3 4 0 8,0 0 0-3,0 0 0 3,3 7 2-1,1-3 1 1,4-1-1-1,4-3-2 1,4 0-2 0,3-4 1-1,5-3 3 1,11-3 3-2,5-4-2 6,7-7-2-8,4-7 0 5,4-7-1-3,0-7 2 1,0-7 1 1,-4-4-4 0,4-3-1 0,-12-3 1-1,-7-1 2 2,-9 1 2-3,-7-1 1 5,-8 4 0-7,-12 0 2 2,-8 4-5 3,-4 7-1-2,-4 3 4 1,-7 3 5-1,-5 8-7 2,5 6-1-3,-9 11-1 5,-3 3 2-7,-1 4-1 4,5 4-1-1,3-1 1 1,5 1-1 0,3-1-9-2,8-3-4 2,1 0-15 0,7-7-5 2,4 0-43 6,4-7-42-12,3-4 38 3</inkml:trace>
    </iact:actionData>
  </iact:action>
  <iact:action type="add" startTime="113568">
    <iact:property name="dataType"/>
    <iact:actionData xml:id="d149">
      <inkml:trace xmlns:inkml="http://www.w3.org/2003/InkML" xml:id="stk148" contextRef="#ctx0" brushRef="#br2">31011 10358 228 0,'0'-7'85'1,"15"7"-66"-1,1 0 5 8,-4 0-1-5,4 4-18 9,-1-4-2-10,-3 3-11 6,12 1-3 1,-9-1 6-2,5-3-26-6,0 0-12 5,-5 0-19 11,-3-3-36-11,12-1 25 5</inkml:trace>
    </iact:actionData>
  </iact:action>
  <iact:action type="add" startTime="113837">
    <iact:property name="dataType"/>
    <iact:actionData xml:id="d150">
      <inkml:trace xmlns:inkml="http://www.w3.org/2003/InkML" xml:id="stk149" contextRef="#ctx0" brushRef="#br2">31804 10103 200 0,'0'-24'74'2,"0"13"-58"-2,0 4 3 4,-4 7-2 3,-3-3-5 3,3-1 1-5,-8 1 8 5,-4-1 4-5,-7 4-13 7,3 0 6-12,-8 4 3 3,-3-1-7 4,3 4-1 1,-3 4-5 0,-4 6 0 0,7 8-3-2,1 6 0 4,3 4-6-4,8 4-1 4,5-5 1-5,11-2 0 8,11-8 1-11,5-3 0 6,8-7-3 0,3-7 2-1,20-7-1 1,-7-7-2-1,-5-3 3 3,4-8 0-5,-3 4 1 6,-5-7 0-8,-3 0 0 5,-5 8 2 0,-7-1-1-1,4 7 2 2,-13 3-7-2,5 11 1 1,-4 7 1-1,-4 7 3 3,0 7-2-6,-4 7 0 4,0 3 1-1,-4 8 2 0,4-4-3 1,-4 3 0 0,4-3-10 0,-8-4-3-1,8 1-31 2,0-8-10-3,0-3-58 9</inkml:trace>
    </iact:actionData>
  </iact:action>
  <iact:action type="add" startTime="115638">
    <iact:property name="dataType"/>
    <iact:actionData xml:id="d151">
      <inkml:trace xmlns:inkml="http://www.w3.org/2003/InkML" xml:id="stk150" contextRef="#ctx0" brushRef="#br2">31136 11364 128 0,'0'-4'49'1,"8"8"-38"-1,-8-8 6 6,0 4 1 1,0 0 5 1,0 0 6 0,-8-3-5-1,8 3 0 0,-4-4-13 3,-3 4 4-10,-9 0 5 5,4 0-5 3,-4 0 0-1,-3 0-7 1,-1 0-3 0,-4 0 0-2,-3 0 1 2,-1 4-3 1,1-4 0-2,-5 0-1 0,5 0-2 3,-1 3 1-4,5-3-1 4,-1 0-3-4,5 0 2 1,3 0 1 0,0 4 0 0,0-4 0 2,9 0 2-3,-1 3-3 3,-4-3 0-4,12 4 1 7,-4-1 0-9,4-3-3 4,0 0 2 2,0 0 1-3,0 4 2 2,0-1-1 0,0 1-1 0,0 3 1-1,0 0-1 3,0-4 0-6,0 4 0 9,0 0 0-10,0-7 0 4,0 4 0 1,0-4 0-1,0 3 0 2,0-3 2-3,0 0-3 4,0 0 0-5,0 4 1 6,0-4 0-8,0 0 0 6,0 7 2-1,0 0-3-1,-4 0 0 1,0 0 1-1,4 3 0 1,-4 1-3-1,4-1 2 3,0-3 1-5,-4 0 2 8,4 0-1-11,-4 0-1 5,0-3 1 1,4-1 1 0,0 1-3-1,0-1-2 0,0 1 2 2,0-4 2-3,0 0 0 5,0-4 2-7,0 1-4 5,0-4 0-3,4 0-8 1,0-4-2 1,4-3 1 0,0 0 4 0,4 4 3 0,0-1 4 1,3 4 0-4,5 4-1 7,0-1 1-8,-1 4-1 2,17 4 0 2,-5-1 0 0,4 4 2 0,5 4 1-1,-9-1 3 2,8 4 3-3,-11 4 0 4,0 3 2-5,-1 0 0 4,-15 6 3-3,4 5-5 1,-9 6-1 1,-3 4 0 0,-8 0 0 0,0 0 2-1,-3-4 1 2,-5-3 1-3,-4-3 0 5,0-4 0-8,-3-4 2 4,-1-6-1 2,-4-4 0-2,1-7-7 2,-5-4-4-3,-3-6-1 3,-4-4 1-4,-1-4-8 6,1-6-3-6,-1-1-13 3,1-6-4-1,4-4-10 0,3-4-3 1,1 1-10 0,7 3-2-1,4 4-38 10,4-1-40-11,9 1 47 5</inkml:trace>
    </iact:actionData>
  </iact:action>
  <iact:action type="add" startTime="116764">
    <iact:property name="dataType"/>
    <iact:actionData xml:id="d152">
      <inkml:trace xmlns:inkml="http://www.w3.org/2003/InkML" xml:id="stk151" contextRef="#ctx0" brushRef="#br2">30987 11022 184 0,'-24'-18'71'2,"20"15"-55"-2,-7-1 4 6,-1 4 0 0,4 0-8 1,-4 0 1 0,-7 4-4 1,-9 3 2 0,1 0-6 0,-1 3 10-8,-11 4 5 9,-1 4 1-4,1 3-1 6,-16 10-4-7,8 4-2 3,-12 3-8 1,8 4-2 0,-4 7-2-1,0 7 1 1,0 3-2 1,4 1-1-3,11 3 1 4,5-1-1-5,0 5-3 7,11-4 2-8,5-14 1 2,11 17 2 2,8 0-1-1,11-3 2 2,13-4 2-2,15-3 4 3,12-3 0-5,8-1 0 6,8 4-3-7,8-11-1 3,7-6-1 1,13-4 2-1,3-7 1 2,8-11 1-3,-12-13 0 3,9-11 0-3,-5-14-2 4,-4-11-1-5,8-17-3 7,-11-13 1-8,-9-12 0 2,-15-6 3 2,-12-7-5 0,-16-4-1 1,-7-24 2-3,-24 3 1 3,-28 4 3-3,-11 10 1 5,-21 7-3-7,-14 7-1 4,-1 11-1-1,-12 3 1 0,5 7-7 1,-21 11-1-1,-3 13-3 2,4 8 2-2,7 17-12 2,1 14-3-4,7 10-22 7,-3 15-10-9,11 20-34 5,4 11-15-1,4 10 0 9</inkml:trace>
    </iact:actionData>
  </iact:action>
  <iact:action type="add" startTime="122034">
    <iact:property name="dataType"/>
    <iact:actionData xml:id="d153">
      <inkml:trace xmlns:inkml="http://www.w3.org/2003/InkML" xml:id="stk152" contextRef="#ctx0" brushRef="#br4">26534 12845 28 0,'0'-4'13'2,"0"4"-10"-2,4-3 8 3,0 3 5 6,0-4 14 1,0 1 8-5,4-1-7 2,-4 1-3 0,0-1-3 1,0 1-1 0,-4 3 0-1,0 0 2 1,0 3-14 0,-4 1 4-7,0 3 2 6,0 3-6-1,0 4-2 5,0 0-1-8,0 7-1 5,0 0-7-1,0 3 0 1,0 1-1 0,0 3 0-1,0 3 0 3,1 1 0-4,-1-1-3 3,-4 0 2-3,0-3 3 6,0-7 1-10,4-3 1 6,0-4 0 0,0-7-5 0,4-7 1 0,0-7-9-2,4-7-2 4,4-7-3-4,0-4-1 4,0-6 3-5,0-7 3 2,3-8 5 0,1 4 4 0,0-3-1 1,4-1-2 0,-1 8 4 1,5 3 1-3,0 4 0 4,3 10 1-5,1 7 0 7,-1 3 1-9,1 8 2 4,4 3 3 1,-1 3-2-1,1 4-2 2,-5 0-5-2,1 7-2 2,-9 4 3-3,1 3 3 4,-4 7 3-5,-4 3 3 3,-8 4-1-1,0 0 2-1,-4-4-4 3,0 1-2-2,0-4-2 1,0-4-3-1,-4-6 1 3,4-4-1-5,0-4-7 6,0-6 0-7,1-8-8 3,3-3-1 1,0-7 2-1,0-7 1 2,0-10 8-2,3-8 2 1,5 1 0-1,0-1 2 3,4 1 1-5,0 7 2 3,3 3-3-1,1 0-2-1,0 10 2 3,0 4 0-2,-1 4 3 2,1 6 1-3,-4 1 1 3,0 10 0-3,-1 3 4 5,1 4 5-7,0 4-1 5,4 3 1-3,-8 10-7 2,-1 1-4 0,1-1 3-1,-4 4 4 2,0-4-14-3,0 1-6 4,0-1-23-5,0-6-11 4,4-8-40 4,0-6-29-5,0-4 49-1</inkml:trace>
    </iact:actionData>
  </iact:action>
  <iact:action type="add" startTime="123086">
    <iact:property name="dataType"/>
    <iact:actionData xml:id="d154">
      <inkml:trace xmlns:inkml="http://www.w3.org/2003/InkML" xml:id="stk153" contextRef="#ctx0" brushRef="#br4">27764 12565 204 0,'-11'7'77'1,"7"0"-60"-1,-8 4 2 4,8-4-4 3,-4 3-6 2,-4 4 2-3,1 7-2 5,-5 0 2-7,-4 3-6 5,-3 4 6-9,-1 0 4 6,0 0-7 1,-3 4-4 1,3-4-6 0,1 0-1 0,7-4 2-1,4-3 2 2,16-4 0 8,4-3-3-13,8 0-1 3,7-7 4 1,5 0 1-1,3 0-3 1,5-3-1 0,7-4 3 1,4 0 1-4,4 0 2 6,0 0 0-6,4-4-2 3,-12 4-2-1,1-3 1 0,-13 3 1 1,-7 0-12-1,-5 3-6 1,-7 4-20-1,-12 0-7 2,-8 0-46 8,-7-3-29-13,-5-1 53 3</inkml:trace>
    </iact:actionData>
  </iact:action>
  <iact:action type="add" startTime="123564">
    <iact:property name="dataType"/>
    <iact:actionData xml:id="d155">
      <inkml:trace xmlns:inkml="http://www.w3.org/2003/InkML" xml:id="stk154" contextRef="#ctx0" brushRef="#br4">27548 12513 176 0,'-8'7'68'1,"12"0"-52"-1,4 7 3 9,0-7 1-5,0 3-6 8,4 4 2-9,-1 4-5 5,1 3-1-1,4 3-6 1,0 4 4-7,-4 3 2 6,-1 4 3 0,-3 4 3 3,-8 10-9-5,-4 0-4 6,0 3-2-6,-4 4-1 1,-3 0 0 2,3-7 2-1,0-4-6 3,0-10-1-4,4-4-23 3,0-10-6-3,4-7-69 8</inkml:trace>
    </iact:actionData>
  </iact:action>
  <iact:action type="add" startTime="124121">
    <iact:property name="dataType"/>
    <iact:actionData xml:id="d156">
      <inkml:trace xmlns:inkml="http://www.w3.org/2003/InkML" xml:id="stk155" contextRef="#ctx0" brushRef="#br4">28189 12527 132 0,'-16'3'49'1,"12"1"-38"-1,4-4 1 5,0 0 1 1,0 0-9 2,0 0-2 0,0 0 10 0,8 0 6-1,0-4-9 3,4 1 9-10,3-1 2 5,1 1 3 6,4-1 3-7,-1 1-12 3,1 3-5 1,0 0-6-1,-5 3 0 1,1 4-2-1,-4 4 2 2,-4 6-2-2,-4 1-1 3,-4 3 1-6,-4 3 1 4,-4 4 1 0,-4 3 3 0,0 1 1 1,-3 3 3-2,-1 0-3 1,-4 7 1-1,5-7-5 3,-1-1-2-5,4 1-3 6,4-3 1-7,4-4 1 2,0-4 2 2,4-3 1-1,8-3 1 1,4-4 0 0,4-4 2 0,3-3-1-2,5-3 0 4,7-4-6-5,9-4 1 3,-1 1 0 0,0-4 0-2,1 3-22 3,-5 1-10-3,0 3-31 3,-7 0-10-2,-9 3-18 8</inkml:trace>
    </iact:actionData>
  </iact:action>
  <iact:action type="add" startTime="125203">
    <iact:property name="dataType"/>
    <iact:actionData xml:id="d157">
      <inkml:trace xmlns:inkml="http://www.w3.org/2003/InkML" xml:id="stk156" contextRef="#ctx0" brushRef="#br4">28869 12977 184 0,'-4'4'71'1,"8"-4"-55"-1,0 0 6 4,-4 0 0 2,8 0-12 4,3 0-3-4,1 0-4 4,4 0-3-4,3-4 1 1,9 1-1-7,-1-1 2 6,5 1-12 3,-1-1-6-2,1 1-35 8,-9 3-55-7,-7 0 19 1</inkml:trace>
    </iact:actionData>
  </iact:action>
  <iact:action type="add" startTime="125442">
    <iact:property name="dataType"/>
    <iact:actionData xml:id="d158">
      <inkml:trace xmlns:inkml="http://www.w3.org/2003/InkML" xml:id="stk157" contextRef="#ctx0" brushRef="#br4">28983 13208 208 0,'8'17'79'1,"7"-6"-61"-1,9-1-1 5,-8-6-5 5,7-4-24-6,9 0-9 7,7-4-66-7,0-3-31 4</inkml:trace>
    </iact:actionData>
  </iact:action>
  <iact:action type="add" startTime="125757">
    <iact:property name="dataType"/>
    <iact:actionData xml:id="d159">
      <inkml:trace xmlns:inkml="http://www.w3.org/2003/InkML" xml:id="stk158" contextRef="#ctx0" brushRef="#br4">29792 12893 200 0,'8'18'74'1,"-4"-15"-58"-1,4 1 9 4,-4 3 2 7,12 3-10-6,-1 1 1 3,9 3-7-1,-1 0-1 0,5 0-6 2,3 3 2-9,1 4 3 6,-1 4-5 3,1-1 0-3,-1 4 0 4,-3 3 0-5,-1 1-5 6,-3-4-1-7,-1 0-17 4,-3-7-7 0,-4-4-25-1,-1-6-10 1,-7-8-29 7</inkml:trace>
    </iact:actionData>
  </iact:action>
  <iact:action type="add" startTime="126036">
    <iact:property name="dataType"/>
    <iact:actionData xml:id="d160">
      <inkml:trace xmlns:inkml="http://www.w3.org/2003/InkML" xml:id="stk159" contextRef="#ctx0" brushRef="#br4">30115 12848 224 0,'-32'11'85'2,"20"-4"-66"-2,-3 17 8 1,7-10 0 1,-4 7-16 5,0 3-6 2,-4 4-3-2,-7 4-2 2,-5 3 0-4,-3 3 0-4,-1 0 2 6,-3 1-3 0,0-1 0 0,3-3-19 2,1-7-9-2,3-3-27 2,9-11-12-3,3-4-13 8</inkml:trace>
    </iact:actionData>
  </iact:action>
  <iact:action type="add" startTime="126343">
    <iact:property name="dataType"/>
    <iact:actionData xml:id="d161">
      <inkml:trace xmlns:inkml="http://www.w3.org/2003/InkML" xml:id="stk160" contextRef="#ctx0" brushRef="#br4">30602 13037 184 0,'12'3'71'1,"-1"1"-55"-1,1-4 11 4,-8 3 3 5,12 1-18-2,4-1-4 2,3 1-5-4,5-4 0 7,7 0-2-8,0 0-3-4,5 0 1 6,-9 3 1 2,8-3 0-1,-3 4-7 2,-9-1-3-2,-3 1-30 2,-5-4-13-4,-3 0-28 11</inkml:trace>
    </iact:actionData>
  </iact:action>
  <iact:action type="add" startTime="126627">
    <iact:property name="dataType"/>
    <iact:actionData xml:id="d162">
      <inkml:trace xmlns:inkml="http://www.w3.org/2003/InkML" xml:id="stk161" contextRef="#ctx0" brushRef="#br4">30814 12876 200 0,'-12'0'74'1,"20"4"-58"-1,-4 2 1 6,0 1-6 2,0 0-10-2,0 4-2 3,-4 6 2-2,0 4 1 3,-4 4 0-4,0 3-2-6,0 7 1 10,-8 0-1-6,8 3 0 2,-4 0-7 3,1 1-3-2,-1-8-21 0,4-3-10 1,4-7-33 8</inkml:trace>
    </iact:actionData>
  </iact:action>
  <iact:action type="add" startTime="126973">
    <iact:property name="dataType"/>
    <iact:actionData xml:id="d163">
      <inkml:trace xmlns:inkml="http://www.w3.org/2003/InkML" xml:id="stk162" contextRef="#ctx0" brushRef="#br4">31294 12775 140 0,'0'3'55'1,"3"1"-43"-1,5-1 16 6,-4-3 5 4,8 0-16-6,0 0-7 3,4 0-2 1,-1 0 1-1,13 0-4 1,-1-3 1-8,5-1 4 7,3 1-4 3,0 3 2-5,1 0-5 6,-5 3-2-7,-15 4 2 8,4 4 0-9,-13 6 3 5,-7 4 1 0,-11 0 1-1,-5 4 0 2,-12-1-4-3,5-3-1 4,-5-4 1-4,1 1 2 4,-1-4-5-5,13-4-3 2,-1 1-2 1,8-4 0-2,4-4-4 3,4 1 0-2,0-4-1 2,12 3 1-3,8 1 0 4,3-1 2-5,5 1 2 7,-1-1 2-9,9 4 1 4,3 0 3 1,-8 0-1 0,5 4 2 0,-9 3-2-1,-7 0-1 2,3 3 9-3,-11 4 4 4,-8 3 5-5,-4 4 1 1,-8 4-2 3,-11-1 2-3,-9 1-6 3,-3-4-3-1,-5-1-3 0,-3-6-2-2,0 0-3 4,-1-7 1-5,1-3-15 6,4-8-5-7,3-3-24 3,5-7-9 2,-1-3-62 6</inkml:trace>
    </iact:actionData>
  </iact:action>
  <iact:action type="add" startTime="127951">
    <iact:property name="dataType"/>
    <iact:actionData xml:id="d164">
      <inkml:trace xmlns:inkml="http://www.w3.org/2003/InkML" xml:id="stk163" contextRef="#ctx0" brushRef="#br4">28837 14018 112 0,'12'-4'44'1,"-4"8"-35"-1,0-8 27 3,0 4 11 4,0 0-5 5,3 0 0-8,1 0-7 3,4 0 1 1,3 0-20 0,5 0-3-8,4 0 1 7,7 0-10 1,0-3-2-1,1-4-7 1,7 3 1 1,-8 1-27-3,-3-1-9 0,-9 4-26 2,-7 0-9-1,-4 0-9 9</inkml:trace>
    </iact:actionData>
  </iact:action>
  <iact:action type="add" startTime="128249">
    <iact:property name="dataType"/>
    <iact:actionData xml:id="d165">
      <inkml:trace xmlns:inkml="http://www.w3.org/2003/InkML" xml:id="stk164" contextRef="#ctx0" brushRef="#br4">28837 14248 152 0,'-4'4'57'1,"4"-1"-44"-1,4 1 3 7,4-4 0-2,0 0-4 6,4 0 1-7,4 0-3 4,3 0-1 0,5-4-5-1,3 1-7-7,1-1-3 8,-1 4-57 7,1 0-45-7,-5 0 38 1</inkml:trace>
    </iact:actionData>
  </iact:action>
  <iact:action type="add" startTime="128715">
    <iact:property name="dataType"/>
    <iact:actionData xml:id="d166">
      <inkml:trace xmlns:inkml="http://www.w3.org/2003/InkML" xml:id="stk165" contextRef="#ctx0" brushRef="#br4">29611 13878 216 0,'-3'0'82'1,"6"4"-64"0,1 6 2 2,-4-3-2 5,0 0-17 1,4 4-2-2,0-1 2-1,0 1 1 3,-4 3 0-1,0 0 12-8,0-1 5 7,-4 5-7 1,-4 6-2 0,1 1-6-2,-1-1-3 5,0 1 0-7,0-4-1 2,-4 0 2 3,12-7 1-2,0 0-4 0,12-4-1 2,4-3 1-2,7-3 2 1,9-1 0 1,3-3-1-3,8 0-2 6,-3 0 1-9,11-3 1 4,-8-1 0 1,-4-3-11-1,4 0-5 2,-7-3-17-2,-5-1-6 2,-7 1-32 8,-1-4-41-13,-7-4 33 2</inkml:trace>
    </iact:actionData>
  </iact:action>
  <iact:action type="add" startTime="129090">
    <iact:property name="dataType"/>
    <iact:actionData xml:id="d167">
      <inkml:trace xmlns:inkml="http://www.w3.org/2003/InkML" xml:id="stk166" contextRef="#ctx0" brushRef="#br4">30024 13791 204 0,'-8'14'77'2,"8"0"-60"-2,0 3 4 0,4-6-1 0,0 3-1 4,0 3 3 7,4 4-6-6,-4 4-1 1,8 3-9 2,-4 3 3-7,-1 7 1 5,1 1-8 2,-4 3 0-1,0 0-2 2,0 3 2-3,-4 0-6 5,4-3-1-7,0-3-23 8,4-4-6-9,-4-11-25 6,7-3-8-3</inkml:trace>
    </iact:actionData>
  </iact:action>
  <iact:action type="add" startTime="129359">
    <iact:property name="dataType"/>
    <iact:actionData xml:id="d168">
      <inkml:trace xmlns:inkml="http://www.w3.org/2003/InkML" xml:id="stk167" contextRef="#ctx0" brushRef="#br4">30508 14084 204 0,'0'0'77'1,"11"4"-60"-1,1 3 15 6,-8-7 2 2,12 0-17-1,3 0-7 2,5 0-6-3,3-4-4 4,5 1 1-5,3-4-1-4,1 0 0 6,-5-4-22 0,-3 1-8 0,-9 3-23 2,1-4-8-3,-12 4-19 9</inkml:trace>
    </iact:actionData>
  </iact:action>
  <iact:action type="add" startTime="129599">
    <iact:property name="dataType"/>
    <iact:actionData xml:id="d169">
      <inkml:trace xmlns:inkml="http://www.w3.org/2003/InkML" xml:id="stk168" contextRef="#ctx0" brushRef="#br4">30700 13889 212 0,'-4'10'82'1,"8"1"-64"-1,0 10 9 7,-4-11 0-1,0 8-16 4,0 2-4-4,0 5-4 5,0 6-3-8,0 1 1 7,0-1-4-10,0 1 0 5,-4-1-23 3,4 1-7 0,0-5-11-1,4-2 0 2,0-4-31 7</inkml:trace>
    </iact:actionData>
  </iact:action>
  <iact:action type="add" startTime="129900">
    <iact:property name="dataType"/>
    <iact:actionData xml:id="d170">
      <inkml:trace xmlns:inkml="http://www.w3.org/2003/InkML" xml:id="stk169" contextRef="#ctx0" brushRef="#br4">31128 13822 220 0,'4'0'82'1,"0"4"-64"-1,8-4 0 5,-4 0-6 2,8 0-11 3,3 0 0-4,5 3 1 5,0 1 3-8,-1 3-2 6,1 0-4-9,-1 3 0 6,-7 1 3 2,-4 3 1 1,-4 3 3-3,-8 1 3 3,-8 3-2-3,-4 0 1 4,-4-1-7-4,4-2-3 5,1-1-4-7,-5-3-1 2,12-7-1 3,0 4 2-3,4-4-1 3,4 0 2-2,8-4 3 2,4 1 1-4,-1-1 1 7,13 8 0-8,-1-1 0 4,5 4 2 0,-1 0-1-1,1 4-1 1,-5-1 1-1,-3 1-1 1,-9-1 8 0,-3 4 7 1,0 0 8-4,-16 3 6 6,-16 1-5-6,1 3-2 1,-17 0-10 2,-3 0-3-1,0-4-3 1,-1-6-1 0,-3-5-14 0,4-6-4-2,8-3-36 5,-17-4-13-7,5-4-58 12</inkml:trace>
    </iact:actionData>
  </iact:action>
  <iact:action type="add" startTime="130743">
    <iact:property name="dataType"/>
    <iact:actionData xml:id="d171">
      <inkml:trace xmlns:inkml="http://www.w3.org/2003/InkML" xml:id="stk170" contextRef="#ctx0" brushRef="#br4">28967 15265 244 0,'-4'7'93'2,"12"-7"-72"-2,8-4 5 2,-1 4-1 8,9 0-14-4,11-3-1 4,12-1-4-5,8-3-1 1,-3 7-3 3,-1-3-6-9,-4 3 0 7,0-4-27 0,-4 4-9 1,0 0-33 7,-7 0-51-5,-9-3 29-5</inkml:trace>
    </iact:actionData>
  </iact:action>
  <iact:action type="add" startTime="130982">
    <iact:property name="dataType"/>
    <iact:actionData xml:id="d172">
      <inkml:trace xmlns:inkml="http://www.w3.org/2003/InkML" xml:id="stk171" contextRef="#ctx0" brushRef="#br4">29183 15492 228 0,'4'20'85'1,"4"-9"-66"-1,4 3 3 8,-4-7-1-5,7 3-7 9,9-3 0-9,3-3-13 5,5-4-5 0,3 0 2-1,1-7-33-7,-1 0-11 9,0 0-54 6</inkml:trace>
    </iact:actionData>
  </iact:action>
  <iact:action type="add" startTime="131326">
    <iact:property name="dataType"/>
    <iact:actionData xml:id="d173">
      <inkml:trace xmlns:inkml="http://www.w3.org/2003/InkML" xml:id="stk172" contextRef="#ctx0" brushRef="#br4">30028 15097 228 0,'-4'14'85'1,"8"-7"-66"0,8 3 5 3,-4-3-1 5,7 0-9-3,5 0 0 4,4 0-8-5,15-3-4 6,8-1-1-5,0 1 1-6,16-1 1 10,-4-3 1-6,-4 4 2 2,-4-1-1 3,4 1 0-2,-8-4-6 2,-3 3 1-2,-9-3 2 1,-4 0 1-2,-7 0-1 5,-4 4-2-7,-9-1 3 5,1 4 0-2,-12-7 3 0,0 11 1 1,-4 6-1-1,-4 4 1 2,-3 0-4-2,-5 7-2 2,8 3 4-4,-4 4 4 6,-7 7-1-7,7 7 3 3,-4 4-4 2,4 2-2-3,1 1-2 3,-5 4-3-2,12-5 1 2,-4-2-1-3,4-4-11 4,-8-11-3-5,12-6-26 3,0-8-12-1,0-6-43 8,0-8-52-7,12-14 47-1</inkml:trace>
    </iact:actionData>
  </iact:action>
  <iact:action type="add" startTime="131841">
    <iact:property name="dataType"/>
    <iact:actionData xml:id="d174">
      <inkml:trace xmlns:inkml="http://www.w3.org/2003/InkML" xml:id="stk173" contextRef="#ctx0" brushRef="#br4">30602 14919 216 0,'-32'-21'82'2,"25"17"-64"-2,-25 1-4 0,16 3-6 7,-11 0-7 1,-12 0-1-1,-9 3 5 1,-3 4 4-1,-4 4-5 3,-4 3 9-10,-4 3 4 5,-3 4 2 6,-1 7 1-7,0 0-5 4,0 7 1-1,0 3-9 2,12 8-2 0,4 3-1-4,8 10 0 4,8 7-5-2,11 8-1 3,12 3 1-6,16-1 0 9,12 1 1-11,12-3 0 5,11-1 4 1,12 4 5 0,8-7-3 0,8-1 2-2,11-6-1 4,17-7 3-3,7-7 4 2,8-11 1-4,-4-10-2 7,20-14 0-10,-1-14-5 6,-3-14-3 0,-4-14 0 0,0-13 1 0,-8-8-1-2,-8-11 2 5,-7-6 0-7,-25-14 3 9,-15-15 1-11,-15 1 3 6,-25-7-1-1,-15 3 0 1,-19-3-5 0,-13 3-3-1,-23-21-2 3,-12 21-3-6,-15 11-2 8,-16 14 1-9,-8 10-1 6,-8 14-2-3,7 11 0 2,-6 13 3 1,-5 11-7-3,0 14-2 3,12 18-16-3,11 17-9 5,1 21-32-6,8 13-15 7,-5 15-62-2</inkml:trace>
    </iact:actionData>
  </iact:action>
</iact:actions>
</file>

<file path=ppt/ink/inkAction8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7T05:05:53.7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87">
    <iact:property name="dataType"/>
    <iact:actionData xml:id="d0">
      <inkml:trace xmlns:inkml="http://www.w3.org/2003/InkML" xml:id="stk0" contextRef="#ctx0" brushRef="#br0">2165 4610 144 0,'0'4'55'3,"0"-4"-43"-3,0 10 12 3,0-10 2 3,4 7-3 4,-4 0 0-5,0 4-3 5,0-1-3-5,0 8-9 7,0-1 1-11,0 8 4 1,0 3-5 6,-4 6-2-1,4 5-3 1,0 3 0 1,-12 3-2-2,0 4 2 1,8-4-2-1,-8 1-1 2,4-8 1-3,1-3 1 2,3 0-3 10,0-14 0-17,0-3 5 2,4-11 2 4,0-7-9 1,0-7-3 0,0-11 12 1,8-10 5-3,-4-14-14 4,3-7-7-6,1-10 7 4,4-11 5-1,-8 0 0 0,8 7 1 2,0 11-3-2,-12 10-1 1,4 11-1-1,3 6-2 3,-3 8 3-6,0 6 2 5,4 4-2-2,4 11 2 8,-4 3 2-8,11 7-1 1,-7 3 1-1,4 8-2 2,0 3-1-3,-1 3 3 4,1 4 0-5,4 3 1 3,-8 1 0 0,-5-1-2-2,13-3-2 2,-12 4-2-1,4-5-1 2,-1-2-1-1,1-4 3 2,0-4 2-6,0-6 2 3,0-4-1 2,3-4 1-4,-3-6 2 4,-8-8 2-2,8-6-1 2,-8-4-1-3,4-11-1 3,0-6 2-3,-1-11-3 5,5-10-2-7,-12-8 0 7,4 1-1-7,0 6 0 3,0 5 2 2,-4 6-1-2,0 7 2 1,0 10-9-1,0 4-1 3,0 7-14-5,4 4-6 6,0 10-33-7,4 7-13 3,-8 7-22 8</inkml:trace>
    </iact:actionData>
  </iact:action>
  <iact:action type="add" startTime="1381">
    <iact:property name="dataType"/>
    <iact:actionData xml:id="d1">
      <inkml:trace xmlns:inkml="http://www.w3.org/2003/InkML" xml:id="stk1" contextRef="#ctx0" brushRef="#br0">2931 4904 92 0,'-12'-4'35'1,"8"1"-27"-1,0-1 18 6,4 4 7 2,-4 0-4 3,0 0 0-8,1 0-1 4,-5 0 0 1,4 4-15 0,-8-1 8-8,0 4 2 9,0 4-5-3,-7 6 0 4,7 1-7-5,-8 3-1 6,1 3-6-7,7 0-3 3,8 4 4 0,-4-3 1 1,16-1-7 0,8-3-1 0,3-3 0 0,5-8 3-1,3-3 4 3,-3-7 2-5,3-3 1 6,-3-8 0-7,4-3-2 3,-13-3 1 0,1-4-4 1,-4 0-2 0,-4-4 4 1,-8-3 1-1,-4 0-2-3,0 4-3 6,0 3-3-7,-8 0 1 4,0 11-10-1,0 3-5 0,-3 0-32 2,-1 3-14-2,4 4-51 8</inkml:trace>
    </iact:actionData>
  </iact:action>
  <iact:action type="add" startTime="1907">
    <iact:property name="dataType"/>
    <iact:actionData xml:id="d2">
      <inkml:trace xmlns:inkml="http://www.w3.org/2003/InkML" xml:id="stk2" contextRef="#ctx0" brushRef="#br0">3599 4422 112 0,'-12'-4'44'2,"20"4"-35"-2,-8 4 25 4,0-4 7 7,0 0-8-6,0 0-4 2,0 0-2 0,4 3 2 0,0 4-15 2,0 4 3-9,0 3 1 6,0 7-4 3,4 3 0-3,-8 8-8 4,4 9-4-4,-4 8 3 5,0-3 1-8,0 3-2 5,0 3-3 1,0 0-3-2,0-3 1 2,0-3 3-2,0-1 1 1,0-10-1-2,3-4-2 5,1-6 1-7,-4-8 1 4,0-6-3-1,0-11 0-1,0-4-4 3,0-10 1-2,0-7-11 1,0-10-3-1,0-7 0 2,0-15 3-2,-4-6 7 4,1 3 4-7,-1 4 3 3,4 3 1 1,0 7 0-2,0 3 2 3,0 8-3-2,0 3 0 2,0 4 3-3,0 3 1 4,4 0-4-5,3 3-1 3,1 4 1-2,4 0 0 2,0 0 5 0,4 0 5-1,3 4 4 2,9-1 2-3,-1 4-6 4,-3 0-1-5,7 7-2 6,-3 4 1-7,-1 3-4 4,-3 3 0-1,3 8 5 0,-11 3 5 2,-8 3-5-2,-4 1 0 2,-12 3 2-3,-4-1 1 4,-3 5-3-5,-5-4 0 3,-8 0-5-1,5-7 0 0,-1-4-3 1,1-3-1-1,3-7 1 2,4 0 0-2,-3-3-16 1,3-4-6-2,4-4-18 5,4-3-5-7,0 4-53 11,8-4-48-7,4 3 50 0</inkml:trace>
    </iact:actionData>
  </iact:action>
  <iact:action type="add" startTime="2642">
    <iact:property name="dataType"/>
    <iact:actionData xml:id="d3">
      <inkml:trace xmlns:inkml="http://www.w3.org/2003/InkML" xml:id="stk3" contextRef="#ctx0" brushRef="#br0">4122 4736 200 0,'0'7'74'1,"4"11"-58"-1,-8-1 18 6,8-10 4 3,-4 7-16-3,4 3-4 4,0 1-9-6,-1 3-1 8,1-4-5-8,-4-3 0-4,4 7 1 7,-4 7-5 1,4-7 1-1,-4-3-2 1,0-1 0-1,0-7-14 2,0-3-6-3,0-7-31 5,0-3-14-7,8-8-24 11</inkml:trace>
    </iact:actionData>
  </iact:action>
  <iact:action type="add" startTime="2869">
    <iact:property name="dataType"/>
    <iact:actionData xml:id="d4">
      <inkml:trace xmlns:inkml="http://www.w3.org/2003/InkML" xml:id="stk4" contextRef="#ctx0" brushRef="#br0">4185 4492 32 0,'0'10'13'1,"0"-10"-10"-1,0 14-3 4,0-10-13 12,4-1 7-16</inkml:trace>
    </iact:actionData>
  </iact:action>
  <iact:action type="add" startTime="3064">
    <iact:property name="dataType"/>
    <iact:actionData xml:id="d5">
      <inkml:trace xmlns:inkml="http://www.w3.org/2003/InkML" xml:id="stk5" contextRef="#ctx0" brushRef="#br0">4558 4736 184 0,'-8'-24'68'1,"8"24"-52"-1,-20-11 17 4,9 4 19 11,7 7-29-15,-12-7 11 15,4 4-20-15,-7 3 3 15,7 3-10-14,-8 4 2 13,4 4-5-13,-3 3 5 13,3 3-6-14,-4 1 6 15,13 2-6-15,-13 1 3 16,12 4-3-16,-4-1-4 15,8 1 0-15,0-1 1 17,8 1 0-17,4 10 0 20,4-1 0-20,12-9-7 7,-9-1 4-7,17-10-45 16,3-3 26-16,8-15-120 15,1-3 79-15</inkml:trace>
    </iact:actionData>
  </iact:action>
  <iact:action type="add" startTime="3378">
    <iact:property name="dataType"/>
    <iact:actionData xml:id="d6">
      <inkml:trace xmlns:inkml="http://www.w3.org/2003/InkML" xml:id="stk6" contextRef="#ctx0" brushRef="#br0">4817 4341 156 0,'-11'18'57'1,"11"-18"-44"-1,0 14 34 5,0-11 25 11,3 4-39-16,1 0 8 15,4 7-25-15,0 4 8 14,0-1-14-14,12 29-1 37,-5 30-5-29,-3-13-3 8,0 4 0-16,-4-8-4 17,0-10 2-17,0-4-26 17,-8-3 15-16,0-14-65 8,3 0 42-8,-6-17-90 14,3-1 71-14</inkml:trace>
    </iact:actionData>
  </iact:action>
  <iact:action type="add" startTime="3633">
    <iact:property name="dataType"/>
    <iact:actionData xml:id="d7">
      <inkml:trace xmlns:inkml="http://www.w3.org/2003/InkML" xml:id="stk7" contextRef="#ctx0" brushRef="#br0">4837 4736 220 0,'-4'11'82'1,"4"-11"-64"-1,0 7 9 7,0-7 9 10,0 0-21-17,0 0 1 16,8 3-10-16,-4-3-3 10,8 4-2-10,3-11 1 15,1 3-1-15,4-3-1 16,3 4 1-16,1-8-1 15,-1 8 0-15,1-8 0 15,0 8 0-15,3-8 0 15,5 8 0-15,-9-4 2 16,1 7-1-16,-9 0 6 15,1 3-4-15,-8 1 10 16,0 6-7-15,-8 1-1 15,4 3-3-16,-4 0 1 11,0 3-2-11,0 11-1 15,0 0 1-14,0 0-1 13,8 0 0-13,0-4 2 14,3-3-1-15,5 11 2 16,0-8-2-16,-1-10-1 14,9 0 1-13,-8-14-1 13,3 0 0-14,-3-14-3 15,4 0 2-15,-4-14 1 17,-1-3 0-16,-3-4 0 15,0 3 0-16,-8-3 0 12,4 7 0-12,-4-10-3 13,3 7 2-12,-7 6 1 14,0 15 0-15,0-1 0 15,0 11 0-15,0 7-3 14,0 7 2-14,0 4 1 16,4 3 0-16,0 0 0 15,0 3 0-15,0 4 0 7,4 0-27 1,0-4-9-1,0 1-48 1,0-4-19-1,3-7 16 3,1-4 10-5</inkml:trace>
    </iact:actionData>
  </iact:action>
  <iact:action type="add" startTime="4233">
    <iact:property name="dataType"/>
    <iact:actionData xml:id="d8">
      <inkml:trace xmlns:inkml="http://www.w3.org/2003/InkML" xml:id="stk8" contextRef="#ctx0" brushRef="#br0">5639 4663 208 0,'-12'31'77'1,"16"-13"-60"-1,-4-1 28 6,0-3 9 2,4-3-15 0,0-4-2-2,0 6-18 5,3 8-6-6,1 0-8 3,0-3-4-8,0-1 0 6,-4 1-1 2,0-4 2 0,-4-4-3-1,4-3 0 1,-4-7 1-1,0 0 2 3,4-7-1-5,-4-7-1 7,0-3 1-9,-4-8-1 4,4-3 0 1,0 0 2-1,0 1-3 2,4 6-2-2,0-4-1 2,4 8 0-3,7-4 3 4,5 7 2-5,4 0 0 4,-1 3-1-3,5 1-2 1,-5 3-1 1,1 3-27 0,-5 4-12 0,1 7-34-1,0 11-15 3,-1 3-6 6</inkml:trace>
    </iact:actionData>
  </iact:action>
  <iact:action type="add" startTime="4595">
    <iact:property name="dataType"/>
    <iact:actionData xml:id="d9">
      <inkml:trace xmlns:inkml="http://www.w3.org/2003/InkML" xml:id="stk9" contextRef="#ctx0" brushRef="#br0">6067 4823 168 0,'-4'4'63'1,"8"-4"-49"-1,4 3 25 4,-4-3 7 4,4 0-17-1,3 0-3 2,1-3-7-3,8-4-1 4,0-4-9-4,3-3 1-6,1-10 3 11,-1 3-5-8,-3-7 0 4,-8 0-4 2,-4 4-1-2,-8 3 1 0,-8 3 0 0,4 4-5 2,-12 11 1-3,-4 6 4 5,1 4 2-7,-1 7 0 9,4 0 1-10,5-3 0 4,-5 10 1 1,0 7-2-1,0 0-1 2,5-1-3-2,3 5-2 2,4-1 1-2,4 1 1 4,8-4-3-8,4 0-2 4,7-4-18 1,13-6-9-1,11-11-46 1,20-7-21-1,8-4-13 8</inkml:trace>
    </iact:actionData>
  </iact:action>
  <iact:action type="add" startTime="5661">
    <iact:property name="dataType"/>
    <iact:actionData xml:id="d10">
      <inkml:trace xmlns:inkml="http://www.w3.org/2003/InkML" xml:id="stk10" contextRef="#ctx0" brushRef="#br0">7246 4747 196 0,'-8'-7'74'1,"8"0"-58"-1,-4-7 14 4,4 3 3 4,-4 1-10 1,0-4-4-2,0 0 1 0,-3 0 1 3,-1 0-11-5,0 7-1-5,-4 0 1 8,-4 7-2-1,1 7 1 0,-9 0-3 0,-3 10-1 1,-5 4 1 1,5 7 1-3,-1 0-1 3,5 3-1-2,7 8-3 2,4 3-2-2,12 0-2 1,8 3 1-2,12-10 1 1,7-4 2 1,1-6-3-1,-1-8 0 2,1-6-1-3,-1-11 0 4,1-7 2-5,-1-11 2 3,-3-6-6-2,-5-7 1 1,-3-4 1 2,-4-4 1-2,-4 4 3 2,-4 4 3-3,0 6-4 3,-4 8-1-3,0 3 0 5,0 0 2-7,0 14-6 10,0 0 3-6,3 7 0 1,1 3-2-2,4 4 2 2,0 0 3 12,0 7-1-21,0 7 2 16,4 0-2-16,3 4 4 14,-3 3-3-14,0-4 6 16,0 4-5-16,0 14 8 15,-1 3-7-14,-7-6 10 16,4-8-8-17,-12-3 8 12,4-4-8-11,-8 8 1 11,0-1-4-10,-7-10 3 12,7-3-4-13,-12-11 1 13,1-1-1-14,-5-9-15 15,4-1 7-15,-7-16-24 15,7 2 17-15,-7-17-36 16,7 4 28-16,-7-11-81 16,7 3 57-15,0-3-89 14,8 7 76-15</inkml:trace>
    </iact:actionData>
  </iact:action>
  <iact:action type="add" startTime="6366">
    <iact:property name="dataType"/>
    <iact:actionData xml:id="d11">
      <inkml:trace xmlns:inkml="http://www.w3.org/2003/InkML" xml:id="stk11" contextRef="#ctx0" brushRef="#br0">7474 4680 156 0,'-8'0'60'1,"8"0"-47"-1,4 11 26 7,0-11 27 9,0 3-37-16,0 1 16 16,8 3-28-15,-1 3 9 8,5 1-16-8,-4 3-1 14,0 0-5-15,0 6-1 15,3 5-1-15,-3 6-2 15,0 1 1-15,-4-1-1 15,0 4 0-15,-5-10-27 15,1-1 15-15,-4-10-98 15,4 0 60-15,0-11-84 16,0-3 77-16</inkml:trace>
    </iact:actionData>
  </iact:action>
  <iact:action type="add" startTime="6626">
    <iact:property name="dataType"/>
    <iact:actionData xml:id="d12">
      <inkml:trace xmlns:inkml="http://www.w3.org/2003/InkML" xml:id="stk12" contextRef="#ctx0" brushRef="#br0">7517 4488 112 0,'-16'4'44'1,"16"-4"-35"-1,12 3-50 0</inkml:trace>
    </iact:actionData>
  </iact:action>
  <iact:action type="add" startTime="6742">
    <iact:property name="dataType"/>
    <iact:actionData xml:id="d13">
      <inkml:trace xmlns:inkml="http://www.w3.org/2003/InkML" xml:id="stk13" contextRef="#ctx0" brushRef="#br0">7777 4603 152 0,'-8'14'57'1,"8"-14"-44"-1,8 39 23 4,-4-25 24 12,-1 3-33-16,5 4 18 15,0 0-27-15,4 0 8 15,0 0-15-15,3 0 1 15,1 3-8-15,0 1 2 16,4-4-3-16,-5 0-2 16,1-4 0-15,-4 1-1 16,0 3 0-16,-1-7 2 7,1-4-1-7,-4-10-1 14,0 4 1-15,0-15 1 15,0 4-1-15,-4-21-3 15,-1 4 1-15,1-22-8 15,0 8 5-15,-4-11-12 16,4 7 9-16,-4 0-31 16,0 11 20-16,-4 3-64 15,4 10 46-15,-4 8-72 17,0 10 62-17</inkml:trace>
    </iact:actionData>
  </iact:action>
  <iact:action type="add" startTime="7089">
    <iact:property name="dataType"/>
    <iact:actionData xml:id="d14">
      <inkml:trace xmlns:inkml="http://www.w3.org/2003/InkML" xml:id="stk14" contextRef="#ctx0" brushRef="#br0">8174 4862 116 0,'19'0'46'1,"-19"0"-35"-1,32-4 18 2,-21 1 18 14,5 3-26-16,4-7 5 16,-1 0-16-16,1-11 7 15,4 1-9-14,-9-11 2 15,1 7-6-16,-4-10 7 11,0 3-7-11,-12-4 10 16,4 8-8-16,-12 3 1 15,4 7-4-15,-16 3 3 14,8 11-4-13,-11 4 6 14,7 6-5-15,-8 8 10 15,5 6-7-15,3 8 5 14,4-1-6-13,4 4-2 15,8-4-2-16,4 4-6 16,8-3 3-16,4-4-6 17,0 0 5-17,3-4-43 12,1-6 26-12,4-11-105 14,-1-4 70-14</inkml:trace>
    </iact:actionData>
  </iact:action>
  <iact:action type="add" startTime="7416">
    <iact:property name="dataType"/>
    <iact:actionData xml:id="d15">
      <inkml:trace xmlns:inkml="http://www.w3.org/2003/InkML" xml:id="stk15" contextRef="#ctx0" brushRef="#br0">8535 4593 176 0,'-8'14'68'1,"8"-14"-52"-1,-4 21 19 7,0-7 23 9,8 0-33-16,-4 3 22 17,4 4-28-17,0 0 7 11,4 4-15-11,-4-1-4 14,4 0-4-14,-4 1 0 15,4-1-2-15,-8-3 2 16,4 0-2-16,-4-3-5 15,0-4 2-15,-4-7-14 15,4 3 8-15,-4-20-9 15,8 3 9-15,-4-21-2 15,4 3 6-15,-1-17-2 17,9 4 3-17,0-11 0 18,0 11 1-18,0-1-5 10,3 11 4-8,-3 4 6 11,4 6-2-12,0 4 16 14,-1 11-10-15,1 3 6 15,4 7-8-15,-5 14 2 15,1 3-4-15,-4 11-8 14,4 4 2-13,-1 3-38 14,1-4 22-15,0 0-111 15,-1-3 73-15</inkml:trace>
    </iact:actionData>
  </iact:action>
  <iact:action type="add" startTime="7942">
    <iact:property name="dataType"/>
    <iact:actionData xml:id="d16">
      <inkml:trace xmlns:inkml="http://www.w3.org/2003/InkML" xml:id="stk16" contextRef="#ctx0" brushRef="#br0">9549 4422 168 0,'-20'7'66'1,"20"-7"-52"-1,-15 7 17 6,7-4 13 9,4 4-24-15,-12 0 3 16,4 0-14-16,-11 4-6 13,7 3-1-13,-11 3-5 15,11 1 2-14,0 3 1 13,4 3 0-14,1 0 0 17,7 1 0-17,0-4 0 16,8 0 0-16,0-4-3 13,7-3 2-13,5 0-1 14,4 0 0-14,3-7 8 16,1 4-3-16,-5-4 10 14,1 0-7-13,-8 0 14 14,4 3-11-15,-8 0 9 15,-1 4-10-15,-7-3-5 15,0 3-1-15,-11 0-5 15,3 0 2-15,-16-4-26 16,4 1 15-16,-3-8-68 17,3 4 45-17,-7-7-84 17,11 0 68-17</inkml:trace>
    </iact:actionData>
  </iact:action>
  <iact:action type="add" startTime="8362">
    <iact:property name="dataType"/>
    <iact:actionData xml:id="d17">
      <inkml:trace xmlns:inkml="http://www.w3.org/2003/InkML" xml:id="stk17" contextRef="#ctx0" brushRef="#br0">9746 4607 220 0,'-4'3'85'2,"4"-3"-66"-2,-4 7-3 5,0-3-3 9,4 3-9-14,-8 7 5 16,4 7-6-16,-4 3 3 8,0 4-1-1,4-3 2 2,4-1-4-3,0 0 0 4,8-3-1-5,0 0 3-5,8-7 1 7,-1-3 6 0,9-8 5 0,0-3-5 1,-5-7 1-1,5-3-6 2,-8-8 1-2,-5-3-3 3,-3-10 2-5,-8-4-2 7,-8 0 0-8,-3 0-3 3,-5 7-2 0,0 0-19 1,0 4-8 1,1 3-32-3,-1 7-15 3,4 4-34 8</inkml:trace>
    </iact:actionData>
  </iact:action>
  <iact:action type="add" startTime="9008">
    <iact:property name="dataType"/>
    <iact:actionData xml:id="d18">
      <inkml:trace xmlns:inkml="http://www.w3.org/2003/InkML" xml:id="stk18" contextRef="#ctx0" brushRef="#br0">10787 4258 124 0,'-8'-14'49'1,"4"14"-38"-1,0 3 21 5,0 1 22 12,8-1-29-17,-8 4 17 14,4 0-26-14,-4 4 16 15,4-1-18-15,0 4 6 15,4 7-12-15,0 3-2 15,0 1-4-15,0 6-2 17,4 4 1-17,0 14 5 16,0 0-3-16,0 7 3 11,-1-4-3-11,-3 1 0 16,4-8-1-16,-4-3 1 16,0-7-2-15,-4-7 4 13,0-4-3-14,-4-10-3 15,4 0 0-15,-4-14-8 14,4 0 5-13,-8-10-5 13,4-1 5-14,-7-13 0 16,7 3 2-15,-12-7 0 14,8 7 0-15,-12-7 0 17,1 11 0-17,-13-4 2 12,9 10 0-11,-9 1 0 11,9 6 0-10,-5 1-3 12,9 6 2-14,-1 1-1 14,4 6 0-13,1 4 2 14,7 0 0-15,4 4 0 15,4-1 0-15,4 4 0 15,7 3 0-15,9 1 0 16,4-1 0-16,3-3-36 16,1-3 20-16,-1-8-108 16,5-3 69-16</inkml:trace>
    </iact:actionData>
  </iact:action>
  <iact:action type="add" startTime="9533">
    <iact:property name="dataType"/>
    <iact:actionData xml:id="d19">
      <inkml:trace xmlns:inkml="http://www.w3.org/2003/InkML" xml:id="stk19" contextRef="#ctx0" brushRef="#br0">10948 4593 168 0,'-12'10'66'1,"12"-10"-52"-1,0 25 19 5,0-15 15 12,4 1-27-16,0 3 12 15,4 3-20-16,0 4 4 13,4 0-10-13,-4 4 2 13,3-1-5-13,-3 0 0 16,0-3-2-16,-8 0 1 14,4 0-2-13,-8-3 2 14,4-4-2-15,-4-7 4 15,0 0-3-15,-4-11 4 15,8 1-4-15,-4-11-1 15,4 0 0-15,0-18-4 17,4 1 2-17,0-11-1 15,4 11 0-14,0-4 0 12,0 7 0-13,0 0 2 14,3 10 0-13,1 1-7 13,0 6 4-13,4 1-38 13,-1 6 22-14,5 4-108 15,0 4 70-15</inkml:trace>
    </iact:actionData>
  </iact:action>
  <iact:action type="add" startTime="9908">
    <iact:property name="dataType"/>
    <iact:actionData xml:id="d20">
      <inkml:trace xmlns:inkml="http://www.w3.org/2003/InkML" xml:id="stk20" contextRef="#ctx0" brushRef="#br0">11447 4687 200 0,'-4'-28'77'1,"4"28"-60"-1,-8-14 15 6,4 11 18 9,1 3-29-15,-9-4 12 14,4 4-19-13,-8 4 7 13,8 6-12-14,-11 4 4 16,3 7-8-16,-4 4-2 16,5 3-2-16,-1 3-1 6,8-3 2 3,0 0 1-3,8-4-4 4,8-3 1-5,0-7 0 7,8-3 0-12,-1-4 0 3,5-11 0 4,0-3 0 1,-1-7 0 0,1-3 0 0,0-8 0 0,-5 1 2 1,-3-4 1-3,-4 4 1 4,0 3-5-6,-4 3-1 4,-4 8 1 0,0-1 0-2,0 11 1 3,0 4 2-2,0 6-6 2,0 8 1-3,0-1-1 4,4 4 2-5,0-4 1 6,3 4 3-8,-3-3-23 5,4-1-8 1,0 1-35-3,0-8-13 3,8-3-26 7</inkml:trace>
    </iact:actionData>
  </iact:action>
  <iact:action type="add" startTime="10344">
    <iact:property name="dataType"/>
    <iact:actionData xml:id="d21">
      <inkml:trace xmlns:inkml="http://www.w3.org/2003/InkML" xml:id="stk21" contextRef="#ctx0" brushRef="#br0">11730 4589 208 0,'-23'18'79'0,"19"-11"-61"1,8 7 10 4,-4-7 0 2,3 3-8 1,5 4 1 1,0 4-8-3,0 3-3 3,4 0-5-3,0 3-4-6,-1 0 0 11,5 1-1-7,0-4 0 4,0-4 0-1,-1 1 0 0,1-8 0 2,4-3 2-3,-1-7-12 3,1-7-3-2,0-3 6 2,-5-11 3-3,-3-4 4 5,0-10 0-8,-4 4 2 5,-4 3 1 1,-4 7 3-1,0 0 3 0,0 11-4-2,0 3-3 3,0 7-1-3,0 0 1 4,4 14 1 3,0 7 5-6,3 0 3 0,1 0-4 1,4 0 1 0,0-4-3-1,4 0 0 0,-1-3-1 3,1-3 2-5,0-4-1 6,-1-4 2-6,1-6-4 1,0-1-2 3,-4-10 6-2,0-3 5 1,-5-7-2-1,-3-4 0 2,0-7-9-3,-4 0 0 5,0 3-1-6,-4 4 0 2,-4 4-5 1,1 3-1-2,-1 4-26 2,0 3-9-1,0 3-3 2,4 4-1-3,0 4-19 3,0 6-9-3,4 8-10 9</inkml:trace>
    </iact:actionData>
  </iact:action>
  <iact:action type="add" startTime="10989">
    <iact:property name="dataType"/>
    <iact:actionData xml:id="d22">
      <inkml:trace xmlns:inkml="http://www.w3.org/2003/InkML" xml:id="stk22" contextRef="#ctx0" brushRef="#br0">12929 4506 188 0,'-40'0'71'1,"29"0"-55"-1,-9 3 13 5,12 4 4 6,-4 0-13-6,-3 4-3 3,-1 2 1-1,0 5 2 0,1 6-10 1,-1 4 5-8,4 0 3 7,0-3-6 18,8 3-6-25,0-4-6 16,8 1-1-16,0-1 3 13,8-3-1-13,4-4 4 13,7-3-3-12,5-3 8 15,-1-4-6-16,5-11 1 17,3 4-3-17,-3-14 3 14,-5 4-3-14,-11-15-1 14,0 1 0-14,-16-7-8 14,0 3 4-13,-12-4-21 13,4 11 14-14,-12-3-32 16,8 6 24-15,-11 1-46 16,7 6 36-17,-4 1-86 13,5 3 64-13</inkml:trace>
    </iact:actionData>
  </iact:action>
  <iact:action type="add" startTime="11380">
    <iact:property name="dataType"/>
    <iact:actionData xml:id="d23">
      <inkml:trace xmlns:inkml="http://www.w3.org/2003/InkML" xml:id="stk23" contextRef="#ctx0" brushRef="#br0">13208 4610 260 0,'-4'7'96'0,"4"-7"-75"0,8 4 3 9,-8-4 1 4,4 7-17-13,0 3 12 14,0 4-12-14,-1 4 7 16,1-1-8-16,0 1-2 14,0-1-3-14,-4 1-2 15,0-1 1-15,-4-3 1 16,4 3-1-16,-4-3-1 15,0 0 1-15,1-7-1 14,3 4 0-14,-4-8 0 17,8 1 0-17,-4-11 2 16,0 3-1-16,0-10-3 17,0 0 1-17,0-14-4 10,3 4 3-10,-3-4-1 8,4-10-1-1,-4 3 3 3,4 7-2-3,0 3 1 2,0 8 2-3,0 3 0-6,0 3 0 10,4-2-3-6,0 2 2 3,4 4-1 1,-5 4 0-2,5 3 2 3,0 3 2-3,0 8-1 3,0 2 2-2,-1 5-4 3,1 6 0-5,0 4 5 7,-4 4 2-9,0-8-2 4,3 8-3 1,1-1 0 0,4-3 1 0,4-4-3-1,3-3-2 2,5-7 4-3,3 0 1 5,5-3 0-7,-1-4-2 4,0-7 1 0,-3-7-1-2,-1-7 0 2,-3-4 0-1,-1-3 0 2,-3-7 2-3,-5 1-1 4,-7-12-1-5,-4 1 1 7,0 3-1-8,-8 3 2 2,-4 4 1 3,-4 7-1-2,0 8-2 2,-4 6 3-3,1 3 2 4,-5 8 0-5,0 6 0 6,0 7-1-7,1 8 2 3,3 6-1 1,4 1 2-1,4-1-2 1,8 4 0 0,4 0-3 1,4-4 1-3,0-3-2 4,3-3 2-5,5-4-2 6,0-4-1-7,3-3-2 2,1-7-1 3,-1-3-18-2,5-4-7 1,-1-4-36-1,5-6-14 2,-1-1-43 8</inkml:trace>
    </iact:actionData>
  </iact:action>
  <iact:action type="add" startTime="17791">
    <iact:property name="dataType"/>
    <iact:actionData xml:id="d24">
      <inkml:trace xmlns:inkml="http://www.w3.org/2003/InkML" xml:id="stk24" contextRef="#ctx0" brushRef="#br0">7619 7463 64 0,'-31'11'27'1,"23"-15"-21"-1,0 8 21 4,4-1 7 6,0-3-14-4,0 0-3 4,1 4 2-6,3-4 2 5,0 0-2-2,3 0 1 0,5 0-11 2,4 0 3-9,4 0 4 6,0-4 3 2,3 1 1 0,5-1-5 0,3-3 1-1,5 0-5 3,3-7 1-6,8-3-3 3,8-1 0 2,8-2-5-2,4 2-1 1,4 1 1 0,-4-4 0 0,-4 3-5-1,0 1 1 2,-4-1-2-4,-4 4 0 3,-8 0 4-1,0 4 1 0,-7-1-1 1,-9 4 1-1,-7 0 4 1,-4 4 4-1,-5 3-2 2,-3 3 0-3,-4 4-3 5,-4 4-1-7,-4 6-3 9,-4 8-2-11,1 3-2 6,-1 0 1 0,0 3 1-1,0-3 0 1,0 0 0-1,4 0 2 3,0 0-3-5,4 0-2 6,0 0 2-7,4-4 0 3,4 1-8 1,0-8-2-1,4-3-21 1,-1-4-6-1,5-10-36 2,-4-10-15-3,0-7 3 9</inkml:trace>
    </iact:actionData>
  </iact:action>
  <iact:action type="add" startTime="18512">
    <iact:property name="dataType"/>
    <iact:actionData xml:id="d25">
      <inkml:trace xmlns:inkml="http://www.w3.org/2003/InkML" xml:id="stk25" contextRef="#ctx0" brushRef="#br0">8307 7362 112 0,'-4'0'44'1,"8"4"-35"-1,-4-4 1 4,0 0-4 3,0 0 2 1,0 0 5-1,0 7 2 1,-4 0 0 0,0 0 6 0,-4 0 1 0,-7 3-11 0,-9 4 4-8,1 0 3 9,-9 3 1-5,1 4 1 3,-1 0-5 1,-3 0 1-1,-1 4-7 1,1-1-1-1,0 1-4 2,-1-4-3-2,1 3-3 3,0 0-1-6,-1 4 2 9,1 0 2-11,0 4-2 6,-5-1 0 0,1 1 1-1,0 2 0 1,-5 1 0-1,1 4 0 3,4 3 0-4,-4 0 0 4,3 0 2-5,-3 3 3 1,0 0-4 3,-4 4-1-3,3 4 0 3,-3-1 2-2,-4 4-1 2,-4 0-1-3,-8 3-2 4,0 0 1-5,-3 4 3 6,-1-3 3-7,0-1 0 3,0 4 2 1,0 0-4 0,-3 0 0 0,-1-1-3-1,0 1-3 2,0 0 4-3,5 0 1 4,-9 3 0-5,8 1 1 2,-4 3-2 1,-3-1-1-2,-5 5 3 4,1 3 0-4,-1-4-1 2,4-3-2-1,1 3 3 3,3-3 2-3,0 0-2 3,0 0-2-7,-3-1 0 4,-1 5-1 1,-4-4 2 0,5-1 3 0,3-2-4-1,0 6-1 2,8-3 0-3,-7 0 0 4,-1-4 0-5,0 1 2 3,4-1-3-1,1-3 0-1,-1-4 3 3,4-3 1-2,0 3-1 2,4-6-2-3,0-1-2 4,-4 0 1-5,4-3 1 6,4-3 0-7,4-4 0 4,0-4 2-1,12-7 1 0,0 4 1 2,3-3 0-2,5-4 0 1,3-4-2-1,5 1-2 3,7-8 1-5,4 1-1 3,4-4 0 0,8 0 2-2,0-1-1 2,4 1-1 0,8 0 3 1,8-3 2-3,3-1-2 3,5 1 0-4,3-1 1 6,8 1 0-7,5 3-7 4,-5 0 0 0,4-4 1-1,8 4 3 1,-4 0 0-1,12 4 2 2,12-1-2-3,0 1-1 4,19 6 1-5,-7 0 1 3,3-3-3-1,1 0 0 0,7 4-1 1,4 3 0 0,4 3 4 1,-7 1 1-3,-1 2-1 3,4 1-2-3,5 0 1 4,3-3 1-6,4 3 3 5,-8 0 2-2,0 3-6 0,4-7-2 1,8 4 0-1,0 0 0 2,-4 0 1-3,0 0 0 4,-4 0 2-4,8 7 1 1,0 3-1 1,-4 4 1-2,-4 0-4 2,0 0 0 0,1-4 1 0,7-6 2-2,0-4-1 4,-1 3-1-5,-10-3-2 7,3-3 1-8,8-1 3 3,-4 4 3 1,0 0-7-1,-12 0 0 1,-8 3 2-1,5 1 2 2,-1 2 2-2,4-2 0 2,-7-1-5-3,-5-3 1 6,-11 4 0-10,-4-8 0 5,-5 0 0 1,1-3 0 0,-4 4-3 1,-4-8 2-3,-4-3 1 3,-4-3 2-4,-4-1-1 6,-7-3 2-7,-5 0-2 5,-4-3-1-2,1-1 1 0,-9-3-1 1,1 0 0 0,-8 0 0 0,3-4 0-1,-7 1 0 2,0-4 0-3,-4 0 2 1,0-4-6 1,0 4-1-2,-8-3-3 3,0 3 0-3,0-11 0 2,-4 4 0 0,4-10-2 1,-4 3 1-3,4-3 7 4,-8 3 3-5,4-4-2 4,0 4-1-3,0-3 1 1,0 3 0 2,0-7-2-2,-4 10 2 1,-3-3 1-1,3 0 0 2,-4 0-5-3,0-3 1 5,-4 0 2-8,5-1 3 4,-1 1-2 2,4 3 0-2,0 0 1 2,4 3 0-3,0 1 0 3,0 3 0-3,-4 3-3 4,4 8 0-5,1 3 2 4,3 0 0-4,0 7 1 3,3 0 0 0,5 0 0 0,0 3 0 0,0 4 0-1,4 0 0 3,0 3 0-5,7 1 2 6,1 3-3-7,4 0 0 2,3 0 3 4,-3 3 1-4,-1-3-4 1,-3 0 1 1,3-4 0 1,-3 1 0-4,0-1 2 8,-1-3 1-10,-3 0-1 10,0-3-2-11,0-1-2 5,-5-3-1 1,1 0 4 0,-4-3 1 0,0-1 0-1,-4-3-2 2,-4 0 1-3,-4 0-1 4,0 0 2-5,-8 0 1 2,-4 0 1 1,1 0 2-1,-5 0-3 1,0 3 0-1,-7-3 1 1,-1 0 2-1,-7 0-5 3,-4-3-1-5,-1-1-5 7,-3 1 1-9,4-1-9 4,3 1-2 1,1-4-19 0,8 0-5 0,3-4-44 9,4-3-56-12,5-7 34 5</inkml:trace>
    </iact:actionData>
  </iact:action>
  <iact:action type="add" startTime="21483">
    <iact:property name="dataType"/>
    <iact:actionData xml:id="d26">
      <inkml:trace xmlns:inkml="http://www.w3.org/2003/InkML" xml:id="stk26" contextRef="#ctx0" brushRef="#br0">6507 8839 60 0,'-12'-3'24'2,"16"10"-18"-2,-4-4 0 4,0-3-1 5,0 4-3-2,0-4 1 1,0 0 15 0,0 0 11-1,0 7-2 3,-4 0-1-5,4 0-8 3,-4-4-3-2,1 1-5 2,-1 3-1-1,4 3-5 1,4-3-1-8,-1 0 3 8,5 4-1-1,0-4 0 3,4-4 1-5,4 0 1 6,3 1-3-7,1-4-3 3,0-4 0 2,-1-2 1-4,1-5 1 5,-4-3 1-4,-1-7 0 3,-3 0 0-3,0 4 0 5,-8-8 2-7,-4 4-1 4,-4 0 0-1,-4 0 5 1,-4 4 6 0,1 6-8-1,-5 4-2 3,0 4-6-4,0 6-1 3,-3 4-1-4,3 7 0 6,-4 7 2-7,5 0 0 3,-1 0 2 2,4 0 1-3,4 4 3 2,4-4 1 0,4 3-3 0,4 1-3-2,4-5-3 4,0 1 1-5,4-3 1 7,4-4 0-9,3-7 2 5,1-7 1 0,-1-7-1 0,1-7-2 0,-4-7 3-2,0-4 2 3,-5-6 0-2,-3 3 0 3,-8-3-1-5,-8 3 0 1,-3 3 0 2,-5 4 2-1,-4 7-1 3,1 4 2-4,-1 3-4 3,0 7 0-3,5 7-3 4,-1 7-1-5,-4 3 1 7,8 4 2-9,4 0-3 4,5 4 0 1,3-1 1-1,7 4 2 1,5 0-3 0,4-4 0 1,8-6-1-3,7-4 0 4,0-7 4-5,5-11 1 1,-1-3-4 3,-3-7 1-3,-1-7 2 3,-7 1 3-2,-9-8-2 2,-7 3-2-3,-8 4 4 4,-8 0 1-5,-7 4 2 6,-9 3 2-7,-3 7-5 3,-5 3-3 1,1 11-1 0,-5 7-1-1,5 4-3 0,-5 3 2 3,9 3 1-5,-1 1 0 6,5-1-7-6,7 0-3 2,4 1-34 1,8-1-16-1,0-3-60 8</inkml:trace>
    </iact:actionData>
  </iact:action>
  <iact:action type="add" startTime="22805">
    <iact:property name="dataType"/>
    <iact:actionData xml:id="d27">
      <inkml:trace xmlns:inkml="http://www.w3.org/2003/InkML" xml:id="stk27" contextRef="#ctx0" brushRef="#br0">3851 11465 28 0,'-24'11'11'1,"12"-1"-9"-1,-7 4 17 4,11-7 10 8,0 4-2-8,-4-1 1 3,0 1 0 1,0 3 0-1,1 3-7 0,-1 4 0 1,0 0-10 0,4 0-4-1,0 3-4 3,4-3-3-10,4 0 3 5,4-7-2 6,4-3-1-7,4-11 7 3,4-7 3 1,3-7 1 0,1-4 1 0,4-10-2 0,-5-3-1-1,-3-4-1 2,-4 0 0-1,-12 4-2-2,-4 3 1 3,-4 3 0-3,-4 8 3 0,-4 6-3 2,-3 8 1 0,-5 6-1 0,1 8 1-2,3 3-9 3,0 3-1-3,5 4 0 5,3 4 3-7,8-1-2 5,-4 4 0-3,8 3 5 2,8-6 2 1,0-1-9-2,11-3-3 1,-3-3 5-2,8-8 2 4,3-6-2-4,-3-11 1 4,3-7 2-6,-3-7 3 3,-1-7-4 1,-3-4-3 0,-4-6 3 0,-16 0 1-2,0 3 4 4,-16 0 3-4,0 7 2 5,-7 3 3-8,-5 11-3 6,1 7 1-2,3 11-9 0,-3 6-2 0,-1 11-3 1,5 7 0 1,7 4 2-2,0-1 0 2,8 1-3-4,8-5 2 7,4 1 1-9,4-7 0 4,4-3 0 2,4-8 0-2,3-6 0 1,5-4 0-2,-1-7 0 3,-3-11 2-2,4-6-1 3,-9-8 2-5,5 1-2 3,-16 0-1-1,0-1 3 0,-4 4 2 0,-8 4 0 2,0 6 0-2,-4 8-3 1,-3 10-2 1,-1 7-2-3,0 7-1 4,1 7 2-6,3 3 0 3,4 4-2 1,0 0 2 0,8 0-15 0,4 0-4-1,8 3-47 2,-4-6-22-3,3-4-13 9</inkml:trace>
    </iact:actionData>
  </iact:action>
  <iact:action type="add" startTime="24141">
    <iact:property name="dataType"/>
    <iact:actionData xml:id="d28">
      <inkml:trace xmlns:inkml="http://www.w3.org/2003/InkML" xml:id="stk28" contextRef="#ctx0" brushRef="#br0">7749 12956 188 0,'-31'21'71'1,"19"-10"-55"-1,-4 3 6 4,8-4 0 5,0 1-12-2,-3 3-3 1,3 3-2-1,-4 4-1 3,4 0-2-4,0 3 1-6,8 1 2 7,0-4-2 0,8 0-2 0,4-4 2 1,4-6 0-1,3-8 1 2,5-6 2-3,-1-11 1 4,1-7 3-5,0-4-3 6,-1-3 1-7,-3 0-5 3,-4 1 0 2,-5-1 1 0,-7 3 2-2,-4 1 8 0,-4 3 3 1,-4 0-8-1,-3 3-5 2,-1 4-3-3,0 7 1 1,-4 7-1 1,1 7-1-2,3 4 1 2,-4 3-1 0,4 3 2 1,1 4 1-4,3 7-1 5,4 0-2-4,4 0-2 5,4-3 1-8,4-1-1 5,3-3 0 0,9-7 4-1,0-7 1 1,3-7-4 0,5-7 1 0,-1-7 2-2,1-7 1 5,-9 0 1-6,-3-3 2 2,-4-1-1 1,-12 1 0-2,-8 3 1 4,-4 0 3-4,-7 3-2 2,-5 4 1-1,-3 4-1 2,-1 3 1-3,-3 7-4 5,-1 7-1-7,5 3-1 5,-1 4-2-3,1 4-2 1,7 3 1 2,4 7-1-2,8 3 0 1,4 1 2-1,4-1 2 2,8-7-6-3,0-3 1 2,4-3-19-1,0-11-8-1,0-7-42 3,-1-7-16-2,-3-4-27 8</inkml:trace>
    </iact:actionData>
  </iact:action>
  <iact:action type="add" startTime="28961">
    <iact:property name="dataType"/>
    <iact:actionData xml:id="d29">
      <inkml:trace xmlns:inkml="http://www.w3.org/2003/InkML" xml:id="stk29" contextRef="#ctx0" brushRef="#br0">5969 7959 144 0,'0'-17'55'2,"0"10"-43"-2,0 3 10 6,0 4 1-2,0 0-2 4,0 0-1-1,0 4-6 1,0 3-4 0,0 7-5 0,0-4 3-8,0 4 2 8,-4 4 3-2,4-1 3 5,0 4-7-6,0 3-1 1,-4 1-4 3,0 10-1-2,0 0-1-1,0 7 1 3,4 0-2-1,-4-4-1 0,4 0 1 1,0-3-1-4,4-3 0 6,-4-8 0-7,0-6 2 3,0-4 1 1,0-7-6-1,4-7 0 2,-4-11 3-2,0-6 4 2,4-8-6-3,0-6 0 4,0-8 4-5,0-6 4 2,0-4-3 1,-4-3-2-2,4-1-3 3,0 1 1-2,0 7 1 2,-1 3 2-3,1 7-3 4,4 7 0-5,0 7 1 7,0 3 0-9,4 4 2 4,0 7 1 1,3 4 1-1,1 6 0 1,0 8 0 0,3 10 2 0,1 7-1-1,0 7 2 3,-1 0-2-5,1 3 2 3,0 0-4-1,-1 1 0-1,1 3-1 2,0 0-2 0,3 0 1 0,1 3-1-1,-5-3 0 2,-3 0 0-3,0-7 0 5,-4-7 2-8,-12-11-87 13,-4-10-39 0</inkml:trace>
    </iact:actionData>
  </iact:action>
  <iact:action type="add" startTime="29604">
    <iact:property name="dataType"/>
    <iact:actionData xml:id="d30">
      <inkml:trace xmlns:inkml="http://www.w3.org/2003/InkML" xml:id="stk30" contextRef="#ctx0" brushRef="#br0">5855 8354 196 0,'-8'-4'74'1,"12"1"-58"-1,4 3 1 6,0-4-3 3,3 1-1-3,9-4 4 5,4-7-5-7,11 0 1 3,8-7-8 2,8 0-3-9,4-3-1 6,4-1-1 3,-4 1 2-3,-4 3-30 3,-3 0-11-3</inkml:trace>
    </iact:actionData>
  </iact:action>
  <iact:action type="add" startTime="30371">
    <iact:property name="dataType"/>
    <iact:actionData xml:id="d31">
      <inkml:trace xmlns:inkml="http://www.w3.org/2003/InkML" xml:id="stk31" contextRef="#ctx0" brushRef="#br0">2357 11242 132 0,'-12'-4'52'1,"12"4"-41"-1,0 4 11 5,0-1 3 5,0 1-1-4,0-4 1 4,0 7-1-6,8 0 2 3,-8 3-14 2,4 1 0-9,4 6 1 6,-8 8-1 2,8 9 3 0,-4 8-8 0,4 7-2-1,0 0-3 4,3-3-2-8,-7 2 1 9,8-6-1-8,-8-3 2 3,4-4 1 1,0-4-1 0,0-10-2 0,-5-3 1-2,5-8 1 4,-8-10-1-4,0-4-1 4,0-9 1-5,0-8-1 1,0-7-3 3,0-7 0-3,0-11 2 3,0-6 2-2,0-11-2 1,0 4-2-1,0-1-5 3,0 4 0-5,0 8 8 7,0 2 5-9,0 8-7 4,4 6-3 1,4 4 5 0,-4 4 4 0,8 7-2-1,-8-1-1 2,8 4 0-3,-1 4-1 4,5-1 0-5,8 4 0 2,-9 0 2 1,9 4 1-1,-4-1-1 1,-1 4 1-1,1 7 0 1,-4 0 1-1,-5 4-2 4,-3 6 1-7,-4 4 2 8,-8 3 4-9,-4 4 2 4,-3 4 3 0,-5 3-7 2,-4 3-4-2,-3 4 0 1,-1-4 0 0,-3-3-1-1,-1-7-2 3,5-3 1-5,3-4-1 3,4-7 0-1,4-4 0 0,-3-3-3 1,7-7 0-1,8 0-1 2,4-3 0-3,7-4 3 4,9-4 2-5,-4 1 0 7,11-4-1-9,5 0-2 4,-1 3 1 1,1 1-1 0,3 3 0-1,-4 3 0 1,-3 8 0 1,0 3 2-3,-5 3 2 4,-3 4-1-5,-1 7-1 2,-11 4 1 2,4-1 1-3,-4 4 3 3,-8 0 2-3,-12 7 3 2,0-7 4-2,-3 0-6 5,-1-4 0-5,-12 1-2 5,1-4-1-7,-5 0-3 3,1-4-2 0,3-3-2 1,-7 0 1 0,8 0-4-1,-1-4-1 2,8-3-33-3,9-7-13 4,-1-7-62 3,12 0-45-6,0-10 64 0</inkml:trace>
    </iact:actionData>
  </iact:action>
  <iact:action type="add" startTime="31858">
    <iact:property name="dataType"/>
    <iact:actionData xml:id="d32">
      <inkml:trace xmlns:inkml="http://www.w3.org/2003/InkML" xml:id="stk32" contextRef="#ctx0" brushRef="#br0">7942 13662 188 0,'-16'-21'71'1,"8"14"-55"-1,-4-4 13 4,4 8 4 4,-3-1-15-1,-5-3-4 2,0 4-1-3,-7 3 2 5,-5 3-8-5,-3 4 0-6,-5 4 0 6,-3-1 3 2,0 4 4-2,-1 7-6 3,1 7 0-2,0 11 0 0,7 2 0 2,5 5-4-1,11-4-1-2,8 0 1 5,12 0 2-7,8-8 1 5,12 5 3-3,3-8-3 2,8-3 1 0,5-3-1-1,3-4 1 1,4-11 0-1,0-3 0 2,8 0-4-3,0-7-3 5,4-3 0-7,-8-4-1 2,0-4-31 3,-11 1-12-2,-5-4-79 9,-3-7-58-8,-21 0 72-2</inkml:trace>
    </iact:actionData>
  </iact:action>
  <iact:action type="add" startTime="33749">
    <iact:property name="dataType"/>
    <iact:actionData xml:id="d33">
      <inkml:trace xmlns:inkml="http://www.w3.org/2003/InkML" xml:id="stk33" contextRef="#ctx0" brushRef="#br0">16462 6241 108 0,'-4'4'41'2,"4"-4"-32"-2,0 7 9 5,0-7 3 1,4 7-8 2,0-4-2 1,0 4 5-2,0 0 1 1,0 4-8 1,-1-1 3-9,1 0 4 5,0 1-2 3,0-1 0-1,0 4 3 0,0 0 1 1,0 0-7 0,4 0-2 0,0 4-3-1,0-1 1 2,-1 1 0-4,1 3 1 3,0 3-7 0,-4 4 0-2,0 3-1 3,0 4 0-2,-4 0 2 1,0 0 1 0,0-3-4 0,0-4-1-1,-4-4 3 2,0-3 1-4,4-7 0 3,0-7-2-1,-4-4 1 0,0-6 1 1,0-8-1-1,0-3-1 2,0-10 1-3,1 0 1 4,-1-8-3-5,0-3 0 7,4-7 1-8,0-3 0 4,4 0-5-2,0-1-1 2,3 4 3 0,5 7 1 0,0 4 2 0,4 3 0-1,-1 7 0 2,1 4 2-3,0 3-6 6,4 7 1-10,-5 3 1 5,9 4 3 1,-5 4 0-1,1 3 2 2,4 3-2-2,-5 1 2 3,1 2-2-5,0 8-1 6,-5 0 3-8,1 4 2 6,-4 3 2-3,-4 0 3 2,0 0-3 0,-4 3-2 0,-1 1-7 0,-3-1-1-1,0-3 3 2,0-4 2-3,0-3 0 5,0-3 1-7,0-4-2 2,0-7-1 3,0-7-2-3,4-4 1 4,4-6 1-4,0-4 2 3,4-7-10-3,4 0-2 5,-1-11-4-7,5-6 1 5,4-4 5-3,-1 0 2 1,5 4 1 1,-1 6 1 0,1 8 3 0,-1 3 2-2,1 7 0 4,-1 10-1-4,1 8-2 4,-1 6-1-5,1 4 8 2,-5 4 4 1,1 6-2-1,-4 4 1 1,-5 4-3-1,-3 3 0 2,0 7-3-3,0-1-2 5,-4 5-4-7,-1-1 0 4,1-3-14 0,0-7-3-2,0-4-44 10,0-10-60-8,4-10 26-1</inkml:trace>
    </iact:actionData>
  </iact:action>
  <iact:action type="add" startTime="34832">
    <iact:property name="dataType"/>
    <iact:actionData xml:id="d34">
      <inkml:trace xmlns:inkml="http://www.w3.org/2003/InkML" xml:id="stk34" contextRef="#ctx0" brushRef="#br0">18395 6053 96 0,'-4'-4'35'1,"1"4"-27"-1,-1 0 22 3,0 4 10 5,0-1 3 0,-4 4 2-2,0 4-10 5,-8 2-2-7,-3 5-18 5,-9 6 2-9,-3 8 3 7,-5-1-5 0,-3 1 0 1,-4 3-7-1,3-4 0 2,1 4-5-3,4-4-2 4,3 1 0-5,9-4-1 7,7-7-3-9,4 0 0 5,8-4 4-1,8-3 1 2,8-3-3 0,8-1 1-3,7-3 0 3,9 0 0-2,11-4-3 2,4 1 2-3,0-1 1 3,0 1 0-3,0 3 0-1,-8-4 2 4,-3 1-1-2,-5-4-1 1,-7 0-19-1,-5 0-10 3,-7 0-32-5,-8 0-13 6,-8-4-23 0</inkml:trace>
    </iact:actionData>
  </iact:action>
  <iact:action type="add" startTime="35266">
    <iact:property name="dataType"/>
    <iact:actionData xml:id="d35">
      <inkml:trace xmlns:inkml="http://www.w3.org/2003/InkML" xml:id="stk35" contextRef="#ctx0" brushRef="#br0">18050 6000 112 0,'3'-7'44'1,"1"7"-35"-1,8 4 25 4,-4-1 10 4,8 4-4 0,3 4-1-1,5 6-14 1,3 11-2-1,5 7-14 3,-1 7 3-10,1 0 2 5,-5 3-3 7,-3 1-1-8,-1 2-4 2,-7 1-1 2,-8 4-1-1,-8 3 2 3,-4-1-3-5,-8 1-2 5,-7-7-5-4,-5-3 0 5,1-8-38-7,-1-7-16 3,0-13-53 8</inkml:trace>
    </iact:actionData>
  </iact:action>
  <iact:action type="add" startTime="35701">
    <iact:property name="dataType"/>
    <iact:actionData xml:id="d36">
      <inkml:trace xmlns:inkml="http://www.w3.org/2003/InkML" xml:id="stk36" contextRef="#ctx0" brushRef="#br0">19236 6000 144 0,'0'-3'55'0,"0"6"-43"1,0 1 19 4,0-1 5 4,0 4-5-3,0 0 2 1,0 4-10 1,0-1-2 0,-4 8-12 0,1 6 1-8,-1 7 1 7,0 11-2 2,-4 0 0-4,0 0-3 6,-4 7-1-6,-4 0-3 1,-3 3 1 3,-1-3-4-2,0-3 0 2,5-5 1-3,3-9 2 4,0-4 1-5,4-11 3 6,4-3-5-7,0-10-3 5,4-8-4-4,4-6-1 4,0-11-5-2,4-14 0 2,4-10-1-2,0-8 3 2,3-10 4 0,1-7 3-5,0 1 2 7,4 2 3-7,-1 8-3 3,-3 13-2 1,0 12 4-1,-5 6 1 2,1 10 2-3,4 4 2 4,0 7 1-4,-1 7 1 4,1 7 2-6,4 7 4 5,3 7-8-2,5 7-3-1,-1 7 0 3,5 3 0-2,-5 8 1 2,1-1 0-3,-5 1-2 3,1-1-2-3,0 0 1 6,-5-3-1-9,-3-7-16 4,0-3-6 1,-5-8-22-1,-3-6-8 3,-4-8-51 5</inkml:trace>
    </iact:actionData>
  </iact:action>
  <iact:action type="add" startTime="36273">
    <iact:property name="dataType"/>
    <iact:actionData xml:id="d37">
      <inkml:trace xmlns:inkml="http://www.w3.org/2003/InkML" xml:id="stk37" contextRef="#ctx0" brushRef="#br0">19122 6367 216 0,'12'3'82'1,"0"4"-64"-1,8-3 0 3,-5-1-6 7,9-3-6-5,11 0-1 6,9-3-3-7,3-1 1 4,4-3-2-1,8-3-23-7,0-1-7 7,0-3-65 9</inkml:trace>
    </iact:actionData>
  </iact:action>
  <iact:action type="add" startTime="36543">
    <iact:property name="dataType"/>
    <iact:actionData xml:id="d38">
      <inkml:trace xmlns:inkml="http://www.w3.org/2003/InkML" xml:id="stk38" contextRef="#ctx0" brushRef="#br0">19975 5979 148 0,'-8'-7'57'1,"8"4"-44"-1,0 6 5 4,0-3 1 3,0 0-5 0,8 0 0 1,0 4 3-1,0-1 3 2,4 1-10-2,3 3 8-7,1 3 4 10,0 8-2-6,0 3-2 4,-1 7-10 0,1 6-5-1,-4 8 0 1,-4 0 0-1,0 0-1 1,-1 4 1 0,-3-1-4-1,-4-3 0 2,0-4 1 0,0-3 2-4,0-7-1 3,-4-3-1-1,0-8 1-1,1-3-1 4,-1-7-3-4,-4-7 2 3,0-4-10-3,0-6-5 4,0-11 1-5,0-7 1 7,4-7-2-9,-3-10-3 4,-1-8 8 1,-4-2 6-1,0-5 6 1,0 8 2 0,4-1-1 0,5 8-2-2,3 3 1 5,0 7-1-6,7 4 0 3,5 6 2-1,4 4 3-1,4 4 2 3,3 3 1-2,9 3 2 2,3 4 1-3,0 1 1 4,5 2 0-5,-1 4 2 7,0 4-5-10,-3 2-3 6,-5 1-3 0,-3 4-3-1,-5 3 5 2,-7 3 4-2,-8 4-3 1,-12 4 2-2,-4 6-1 5,-8 8 1-6,-3-1-4 3,-1-3-1 0,-4-4-1-2,1 1-2 2,-1-11 1 0,4-7-1 0,5-4-7-2,3-3-3 5,4-7-5-7,8-3-4 8,8-4 0-9,4 0 1 5,3 0 5 0,5 0 6-2,4 3 2 2,3 4 3 0,5 7 1 0,-1 4 3-1,4-1-1 3,1 4-1-5,-5 4 1 6,1 3 1-8,-9-4 8 5,-3 4 3 1,-8 3 5-3,-8 4 3 3,-12 0-5-3,-8 4-1 4,-8-1-3-5,-7 1 2 7,-4 3-7-8,-5-4-2 3,1-3-3 1,0-4 1-2,-1-6-2 2,1-11-1 0,4-7-17 0,3-4-9-1,5-10-15 3,3-3-7-5,5-4-25 10,3-7-53-8,8-3 26 1</inkml:trace>
    </iact:actionData>
  </iact:action>
  <iact:action type="add" startTime="37518">
    <iact:property name="dataType"/>
    <iact:actionData xml:id="d39">
      <inkml:trace xmlns:inkml="http://www.w3.org/2003/InkML" xml:id="stk39" contextRef="#ctx0" brushRef="#br0">21080 5787 136 0,'-8'-28'52'1,"0"21"-41"-1,-4-3 24 4,4 10 10 4,0 0-5-1,-3 0 1 0,-5 3-10 1,0 1-2 1,0 6-16-1,1 8 1-8,-5 3 0 6,0 7-1 3,1 0 0-3,-1 3-5 5,4 7-3-7,5 8-2 3,3 3-3 1,8 7 5-1,8-1 4 2,11 5-3-2,5-8 2 3,11-6-1-5,12-5 1 5,12-6-4-5,4-3-1 3,4-8-8-1,4-6-2 0,-5-11-34 1,-3-7-15-1</inkml:trace>
    </iact:actionData>
  </iact:action>
  <iact:action type="add" startTime="38164">
    <iact:property name="dataType"/>
    <iact:actionData xml:id="d40">
      <inkml:trace xmlns:inkml="http://www.w3.org/2003/InkML" xml:id="stk40" contextRef="#ctx0" brushRef="#br0">21814 6049 184 0,'16'4'68'1,"-4"-1"-52"-1,12 1 3 3,-9-4-1 7,9 3-5-2,7-3 0-2,9 0-7 4,3 0-4-5,4-3-1 3,0-1-1-8,0-3 2 6,-3 0-10 2,-1 4-4 0,-8-1-54 8,-11 4-48-9,-9 4 33 2</inkml:trace>
    </iact:actionData>
  </iact:action>
  <iact:action type="add" startTime="38432">
    <iact:property name="dataType"/>
    <iact:actionData xml:id="d41">
      <inkml:trace xmlns:inkml="http://www.w3.org/2003/InkML" xml:id="stk41" contextRef="#ctx0" brushRef="#br0">21803 6412 112 0,'-8'4'44'1,"12"-8"-35"-1,4 15 5 6,-1-8 1 1,5-3 2 1,8 0 4 0,11-3 0-1,1 3-1 1,7-4-10 1,0 1-9-9,1-1-1 5,-1 1-24 6,-4-4-12-7,1 0-34 12</inkml:trace>
    </iact:actionData>
  </iact:action>
  <iact:action type="add" startTime="38749">
    <iact:property name="dataType"/>
    <iact:actionData xml:id="d42">
      <inkml:trace xmlns:inkml="http://www.w3.org/2003/InkML" xml:id="stk42" contextRef="#ctx0" brushRef="#br0">22989 5759 156 0,'-15'7'57'0,"11"4"-44"0,-4 3 10 5,4-7 2 3,0 3-1 1,0 8 3-3,0 3-6 2,0-1-3-1,-4 5-10 4,1 6-1-11,-1 11 0 4,0 11-3 3,-4 3-3 1,4-1 2-1,0 5 0 2,4-4-4-3,4-1-1 3,4-2-2-3,4-4 3 5,12-4 0-6,3 1 3 6,9-5 1-7,7-2 1 4,4-8 0-1,9-6 2 0,-1-8-3 2,0-10-2-2,0-10 2 1,0-8 0-2,-4-3-1 5,-8-3 1-7,-7-4-2 8,-9 0 2-9,-7 0 4 4,-12-4 4 2,-8-2-4-2,-8 6 1 2,-3 0-5-3,-5 7 0 4,-8 7-1-5,1 3-2 6,-5 11-2-7,1 4 1 5,0 3 1-3,3 3 0 1,1 4-5 1,3 3 1 0,8 1-16 0,4-1-4-1,5 1-17 2,7-4-4-4,11-7-47 11,5-7-29-9,12 0 55 1</inkml:trace>
    </iact:actionData>
  </iact:action>
  <iact:action type="add" startTime="39290">
    <iact:property name="dataType"/>
    <iact:actionData xml:id="d43">
      <inkml:trace xmlns:inkml="http://www.w3.org/2003/InkML" xml:id="stk43" contextRef="#ctx0" brushRef="#br0">23634 6042 132 0,'0'0'49'1,"4"4"-38"-1,4-1 21 4,0 1 9 4,3 3-2-2,5 3-1 4,4 4-8-5,3 0-2 7,9 7-15-8,-1 7-3-4,5 0 0 7,-1 3-6 1,0 4 0-1,5 0 0 1,3 0 0-1,-4 3-5 2,1-3-1-3,-5-3 1 4,0-1 2-4,1-3-31 4,-5-7-12-5,-3-10-63 10,-5-4-36-8,-3-14 65 2</inkml:trace>
    </iact:actionData>
  </iact:action>
  <iact:action type="add" startTime="39589">
    <iact:property name="dataType"/>
    <iact:actionData xml:id="d44">
      <inkml:trace xmlns:inkml="http://www.w3.org/2003/InkML" xml:id="stk44" contextRef="#ctx0" brushRef="#br0">24070 6063 140 0,'-12'7'52'0,"9"0"-41"1,-5 10 20 4,4-3 5 3,-4 4-12-1,-4 10-3 2,-4 3-8-3,-3 4-1 6,-9 4-7-9,-7 2-1-3,3 1 2 8,1-3-3-1,0-1 0 0,3-3-14 1,0-7-6 0,9-3-51 6,3-8-49-4,8-3 33-5</inkml:trace>
    </iact:actionData>
  </iact:action>
  <iact:action type="add" startTime="39936">
    <iact:property name="dataType"/>
    <iact:actionData xml:id="d45">
      <inkml:trace xmlns:inkml="http://www.w3.org/2003/InkML" xml:id="stk45" contextRef="#ctx0" brushRef="#br0">24613 6213 172 0,'0'7'66'0,"4"-3"-52"1,3 3 17 2,1-4 2 5,4 1-12-1,4-4-4 0,3 0-10 1,9-4-5 0,3-3-1 1,5-3-1-9,-1-1 2 6,4-3-14 3,-7 4-5-3,-1-1-79 9</inkml:trace>
    </iact:actionData>
  </iact:action>
  <iact:action type="add" startTime="40341">
    <iact:property name="dataType"/>
    <iact:actionData xml:id="d46">
      <inkml:trace xmlns:inkml="http://www.w3.org/2003/InkML" xml:id="stk46" contextRef="#ctx0" brushRef="#br0">25198 5721 116 0,'-4'-14'46'1,"4"10"-35"-1,4-3 16 3,0 4 7 7,4-4-7-4,0 0-1 2,4-4-6-2,3-3-3 4,9 1-9-4,3-1 4-6,9 0 3 11,3 3-5-7,0 1-3 3,5 3-4 1,-1 3-3-1,-4 8 3 0,-4 3 0 1,-3 3-1 0,-5 4-2 0,-3 7 7 1,-4 0 3-3,-9 7-1 5,-3 0 2-8,-8 7-4 5,-8 3 1 0,-11 4-5-1,-5 3 0 2,-3 8-1-3,-5 3 1 5,1 0 0-6,-1-1 1 6,5 1 0-7,3-10 0 4,5-4-5-1,3-7 1-1,4-4-2 3,4-7 0-3,8-3 2 4,4-3 0-4,4-4 0 4,4 0 0-6,4-4 2 9,3-3 1-9,5 0-4 1,3 0 1 4,5-3-2-2,-1-4-2 2,1 0-13-2,-1 0-6 2,-7-4-19-3,-1-3-6 4,-7 0-54 3</inkml:trace>
    </iact:actionData>
  </iact:action>
  <iact:action type="add" startTime="41015">
    <iact:property name="dataType"/>
    <iact:actionData xml:id="d47">
      <inkml:trace xmlns:inkml="http://www.w3.org/2003/InkML" xml:id="stk47" contextRef="#ctx0" brushRef="#br0">26051 5675 124 0,'-16'0'46'1,"12"4"-35"0,-11 6 23 3,11-3 10 3,-4 4-11 1,-4-1-4 0,0 8-10 0,0 3-2-1,-3 7-10 3,-1 0-2-10,0 7-1 6,1-1 2 4,-1 8 3-6,4 4-4 3,4 3-1 2,4 0-2-3,4-1 1 3,8 1 4-3,8-3 6 3,7-4-5-2,9-7 0 4,7-8-2-7,12-2 1 4,4-8 0-1,-4-6 1-1,0-11 0 3,-3-4 2-2,-5-6 1 2,0-11 1-2,-8-11-4 1,-7-9-3-1,-8-8 0 3,-13-4-1-6,-7-3-2 4,-7 1 1 0,-9-1-4-2,-16 0 0 3,-7 3-1-2,-4 8 0 2,-4 7-22-4,0 10-12 6,-1 10-47-6,1 11-22 3,4 7 0 6</inkml:trace>
    </iact:actionData>
  </iact:action>
  <iact:action type="add" startTime="43644">
    <iact:property name="dataType"/>
    <iact:actionData xml:id="d48">
      <inkml:trace xmlns:inkml="http://www.w3.org/2003/InkML" xml:id="stk48" contextRef="#ctx0" brushRef="#br0">16320 7907 132 0,'-4'7'52'1,"4"-4"-41"-1,0-3 15 3,0 0 4 5,0 0-6 0,8 7-2-1,0-3 1 1,4-1 0 0,4-3-12-1,7 0 2-7,9 0 3 9,7-3-8-3,8-1-2 4,4 1-2-5,8-1 2 3,12 1-3-2,4-1-2 2,11 1-3 0,4-1-1 0,5 1 6 0,-1-4 3-1,4 0-1 1,4 0 2-1,1 3-4 3,-9 4-2-5,-8-3 2 6,-7-1 0-7,-8 4-1 2,-16 0-2 4,-8 0 1-4,-8 0-1 2,-7 0 0-1,-9 0 0 3,-3 0 2-5,-8 0 3 6,-4 0-2-6,-8 0-2 1,-4 4 0 2,-4-4-1-1,-4-4-3 1,0 1 2 0,0-4 1 0,1-4 0-1,-1 1 0 4,0-4 2-8,0 0-3 9,0 0-2-8,1 4 2 3,3-1 0 2,-4 1 1-3,4-1 0 3,4 4 0-3,0 0 0 4,0 4-3-4,4-4 2 4,0 3 1-6,4 1 0 5,0 3 0-3,0 0 2 1,0 0-3 1,4 3 0 0,0 4-1 0,4 0-2-1,-1 4 3 2,9-1 0-3,4 1 1 5,7-4 2-7,4 0 1 3,1 0 1 1,3 0-5-1,0 0-1 2,-3 0 1-3,-5 0 2 3,-7 0 0-3,-8 0 2 5,-9 3 2-6,-7 4 4 3,-7 3-2-2,-5 4-2 2,-8 7 0 0,-4 4 1-1,-3-4-3 2,-1-4-2-3,1 1 2 4,3-4 0-5,1-4-19 6,3-3-7-7,4-4-41 3,1-6-19 1,7-4-22 8</inkml:trace>
    </iact:actionData>
  </iact:action>
  <iact:action type="remove" startTime="46073">
    <iact:property name="style" value="instant"/>
    <iact:actionData xml:id="d49" ref="#d48"/>
  </iact:action>
  <iact:action type="add" startTime="46000">
    <iact:property name="dataType" value="strokeEraser"/>
    <iact:actionData xml:id="d50">
      <inkml:trace xmlns:inkml="http://www.w3.org/2003/InkML" xml:id="stk49" contextRef="#ctx0" brushRef="#br1">18459 11573 412 0,'90'-7'154'1,"40"-4"-120"-1,-8-6-10 6,-71 10-12 1,71-4-12 2,4-3 0-3,3 0 0 4,56 0 0-4,-20-3 0 3,-23-1 0-8,-25 1 0 4,-14-1 0 3,-25 1 0 26,-19 3 0-33,-27 4 0 0,-17-1 0 0,-15 4 0-1,-19-3 0 12,-80-1 0-9,-11 8 0 6,-47-4 0 0,-35 7 0-4,-5 0 0 6,-43 7 0-7,36 3 0 3,204-10 0 23,-310 14 0-22,93-3 0-1,64-4 0 1,51-7 0-1,47-7 0 1,86-7 0-1,24-14 0 1,67-14 0-8,32-21 0 8,46 0 0-2,16 7 0 2,-19 7 0 0,38 11 0-1,-34 6 0 1,-40 5 0-1,-27 6 0 2,-32 3 0-4,-24 4 0 4,-27 4 0 6,-23 3 0-8,-20 3 0 2,-51 1 0-2,-52 3 0 1,-19 3 0-2</inkml:trace>
    </iact:actionData>
  </iact:action>
  <iact:action type="add" startTime="48718">
    <iact:property name="dataType"/>
    <iact:actionData xml:id="d51">
      <inkml:trace xmlns:inkml="http://www.w3.org/2003/InkML" xml:id="stk50" contextRef="#ctx0" brushRef="#br2">16470 7753 116 0,'-4'-7'44'1,"4"7"-35"-1,0-3 12 4,0 3 3 4,0 0-4-1,8 0-2 0,-1 0 1 1,5 0 0 0,4 0-10 0,8 0-1-8,7 0-1 7,4 0-3 1,5 0-1-2,7 0 3 5,0-4 3-6,4 1 0 2,4 3 0 1,4 0-5-2,0 0-1 3,0 3-1-1,0-3-2 1,0 0-2-4,-4-3 1 5,-4-1 3-5,-4 1 1 7,0-4-4-9,-3 0 1 4,-9 0 0 1,-4 3 0-1,-3-3 2 2,-5 4 1-2,-3-1-4 2,-4 1-1-3,-4-1 1 4,-5 1 2-5,1 3-5 6,-4-7 1-7,-4 0-1 3,0 0 2 1,0-4-1 0,-4 1 1 0,0-4-3-2,0 0 1 4,-3 0-5-5,-1 0 1 7,-4 0 2-8,0 0 1 3,0 0 5 1,-3 0 2-1,3 0-5 0,0 0 0 1,4 4 3 1,0-1 4-3,0 4 1 4,5 4 0-5,3-1-3 7,0 4-2-9,3 4 1 4,5 3 1 1,8 0 1-1,4 3 3 2,7 1-1-3,5-1 2 4,3 1-2-5,4-1 2 7,5 1-4-8,-1 3-2 4,-4 0 0-1,-7 0-1 0,-9 3 4 0,-3 0 2 1,-8 4 6 1,-9-3 5-1,-6 3-3 0,-9 0 0-2,-4-4-11 5,-4 1-1-8,-7-1-2 4,-5 4 0 1,-3 0-7 0,4-3 0 1,-1-1-28-3,5-3-9 3,3 0-62 8</inkml:trace>
    </iact:actionData>
  </iact:action>
  <iact:action type="add" startTime="49694">
    <iact:property name="dataType"/>
    <iact:actionData xml:id="d52">
      <inkml:trace xmlns:inkml="http://www.w3.org/2003/InkML" xml:id="stk51" contextRef="#ctx0" brushRef="#br2">16391 8228 176 0,'8'11'68'1,"-4"-4"-52"-1,4 7 8 4,-4-7 2 3,4-1-4 5,-1 5-1-9,5 3-5 4,0 3 0 1,4 4-9 0,-1 7-2-7,-3 7-1 6,0 7-5 0,0 4 1 2,0 2 0-2,-1 5 2 3,-3-1-1-6,4-6 2 3,-4-5-7 1,0-9 1-1,0-8-4 0,-4-6 0 2,-1-11-16 6,1-11 1-7,0-6 0-1,-4-8-1 4,0-10 2-8,-4-3 7 4,0-7 6 1,1-4 5-1,-5-4 2 2,0-3 1-2,0 4 2 2,0 3 1-3,4-3 1 5,0-1-7-7,4 4 0 5,0 7 5-2,4 4 6-1,4 7 2 2,0 6 4 0,4 4 6 7,3 4-9-6,5 3-1-4,4 3-4 6,-1 1 1-6,9 3 0 2,-1 0 3 1,1 3-1-1,-1 4 0 2,0 0-3-3,1 4 1 3,-5 3 0-3,-3 0 1 5,-8 3-2-6,-9 1 1 2,-7 2-2 1,-3 1 2-2,-9 4-2 3,-4 3 0-2,-4-4-3 1,-3 1 1-1,3-4-2 2,1-4-1-3,-1-3-8 5,0-3-5-7,5-4-4 5,3-4-3-3,4-3 1 1,4-3-1 2,4-4 4-3,8 0 5 3,0 0 1-2,3 0 4 2,5 0 4-4,4 3 1 8,3 1 1-10,1 3 0 3,3 3-3 3,1 4 2-2,3 0-1 1,-3 0 0-1,-1 4 4 2,1-1 1-3,-8 4 1 5,-5 0 2-7,1 3 1 5,-8 4 1-3,-4 7 0 1,-8 0 2 2,-4 4-1-3,-4-1 2 3,-3-3 3-2,-9 0 1 3,-4-4 3-6,-3-3 1 9,0-3-10-10,-5-1-5 4,1-6-3 2,-1-1 1-3,-3-10-14 2,0-3-5-1,3-8-4 2,-3-3-1-2,12-3-9 3,3-4-5-5,8 0-47 10,9 0-30-9,10-7 50 2</inkml:trace>
    </iact:actionData>
  </iact:action>
  <iact:action type="add" startTime="50683">
    <iact:property name="dataType"/>
    <iact:actionData xml:id="d53">
      <inkml:trace xmlns:inkml="http://www.w3.org/2003/InkML" xml:id="stk52" contextRef="#ctx0" brushRef="#br2">17138 8228 176 0,'-8'7'66'1,"12"-3"-52"-1,0-4 10 5,4 3 2 8,-1 4-9-10,5 0 1 3,0 4-5 3,0-1 0-2,4 0-7 1,-5 4 0-8,1 4 4 7,0 3-6 1,0 7 0-1,0 3 0 3,-5 8 2-5,1 3-1 7,0-1 0-8,0 1-3 2,0-7-2 3,-4-3 1-2,0-11 1 3,0-4-6-4,0-3-1 4,-1-7-7-6,-3-7 0 7,0 0 1-8,4-7 2 6,-4-3 1-2,0-4 0 0,0-4 5 2,-4-3 1-2,1-7-1 2,-1-7 0-3,-4 0-1 3,0-3 3-4,-4 0 0 7,0-1 1-8,4 4 0 2,5 4 0 4,-1 3 0-4,4 0 0 2,0 7 2-2,4 4 3 5,3 6 0-7,1 1 2 10,0 3-4-13,4 0 0 8,0 3-1-2,3 1-2 0,5-1 5 2,8 1 1-2,7 3 4 2,4 0 4-3,4 3-8 4,1 1-1-5,-1 6-1 6,-4 1 0-8,-3 3 2 5,-5 3 3 0,-3 4-2-1,-5 7 1 2,-7 0-1-3,-4 7 3 3,-4 3-3-3,-8 4 1 5,-4 3-1-7,-8 1 3 4,-8 3 1-1,-7-7 3 0,-5 0-5 2,-3-7-3-2,-1-4-6 2,5-3 0-3,0-7 2 3,3-7 3-3,4-7-22 5,1-7-8-7,3-7-17 3,1-7-4 1,-1-11-28-1,4 1-10 2,8-4-9 6</inkml:trace>
    </iact:actionData>
  </iact:action>
  <iact:action type="add" startTime="52081">
    <iact:property name="dataType"/>
    <iact:actionData xml:id="d54">
      <inkml:trace xmlns:inkml="http://www.w3.org/2003/InkML" xml:id="stk53" contextRef="#ctx0" brushRef="#br2">18792 8005 100 0,'-11'0'38'1,"11"7"-29"-1,-4 0 21 4,4 0 8 4,0 0-3-1,0 3 2 1,4 4-1 0,-1 0 2-2,5 0-21 5,0 3 2-10,4 4 1 2,0 0-9 6,3 0-1-3,1 4-4 2,0-1 1 0,0 4-4-1,-1 3-2 1,-3 4 0-1,0 7-1 3,0 7-3-5,-1 4 2 4,-3-1 3-2,0 0 3 0,0 1-4 0,0-11-3 1,-4-7 1 0,0-1 2-1,-4-9-2 2,0-1 0-3,0-6-10 4,0-11-3-4,0-7 0 4,0-4 1-7,4-6 1 5,0-8 2 0,0-3 4 0,0-10 1-1,-1-4 0 0,1-3 1 3,0 3 3-4,0 0 0 5,4 3 1-7,0 4 0 2,0 8-3 2,4-1 2-1,-1 3 3 1,1 4 1 0,4 0-1 0,4 0-2-1,-1 4 1 3,5-1 1-6,3 4 5 9,5 4 4-10,-1 3-4 4,5 3 1 1,-5 1-5-1,0 6-2 1,1 1 4 0,-5 3 1 1,-3 3 2-3,-4 4 0 4,-9 4 2-6,-3 2 4 4,-12 5 1 0,-4 6 0-2,-7-6-5 3,-9-1-2-2,-3-3-2 1,-1 0-1-1,1-7-3 3,-1-4-2-5,1-6-6 6,3-8-1-6,0-6-21 1,5-4-7 2,3-11-17-1,0 1-6 3,5-4-34 5,11-3-30-9,4-1 54 5</inkml:trace>
    </iact:actionData>
  </iact:action>
  <iact:action type="add" startTime="52816">
    <iact:property name="dataType"/>
    <iact:actionData xml:id="d55">
      <inkml:trace xmlns:inkml="http://www.w3.org/2003/InkML" xml:id="stk54" contextRef="#ctx0" brushRef="#br2">19889 8403 172 0,'8'10'66'2,"-1"-3"-52"-2,5 7 17 3,-4-3 2 6,4 3-10-2,0 3 0-1,-1 7-14 2,-3 4-3 0,0 0-4 1,-4 0-2-9,-4-3 1 6,0-4-21 3,-4 0-7-3,0-4-28 5,0-3-10-7</inkml:trace>
    </iact:actionData>
  </iact:action>
  <iact:action type="add" startTime="53025">
    <iact:property name="dataType"/>
    <iact:actionData xml:id="d56">
      <inkml:trace xmlns:inkml="http://www.w3.org/2003/InkML" xml:id="stk55" contextRef="#ctx0" brushRef="#br2">19956 8235 84 0,'-4'4'33'1,"4"-1"-26"-1,4 1-37 8,-4-4-19-2</inkml:trace>
    </iact:actionData>
  </iact:action>
  <iact:action type="add" startTime="53205">
    <iact:property name="dataType"/>
    <iact:actionData xml:id="d57">
      <inkml:trace xmlns:inkml="http://www.w3.org/2003/InkML" xml:id="stk56" contextRef="#ctx0" brushRef="#br2">20506 8298 160 0,'-24'3'63'1,"12"4"-49"-1,-11 0 9 5,15 0 3 3,-8 0-6-1,1 4 0 2,-5-1-2-3,0 1 0 3,1-1-9-3,3 1-3-6,4-1 0 12,4 1-5-9,4-4-3 6,0 3 1-2,8-3 0 0,4 0-8 1,4 0-2 0,4 0 1-1,3 0 4 0,5 0 3 2,-1 4 2-2,5-1 1 3,-1 4 2-5,1 0 10 5,-4 3 4-3,-5 4-5 0,-3 7-2 1,-4-3 10-1,-12 3 5 1,-8 0-8-2,-4 0-2 5,-12-1-6-6,-3-2 0 5,-1-4-5-5,1 0-2 0,3-7-7 3,-3-4-1 0,3-10-26-1,5-10-10 1,-1-8-62 7,12 1-40-5,4-11 60-5</inkml:trace>
    </iact:actionData>
  </iact:action>
  <iact:action type="add" startTime="54124">
    <iact:property name="dataType"/>
    <iact:actionData xml:id="d58">
      <inkml:trace xmlns:inkml="http://www.w3.org/2003/InkML" xml:id="stk57" contextRef="#ctx0" brushRef="#br2">20797 8528 176 0,'-4'11'68'1,"12"-8"-52"0,-1 4 3 0,5-3 1 7,8-4-3 0,-1-4 1 0,5-3-7-1,4-3-2 3,3-4-5-5,0-7-1-5,1-3 1 11,-5-1-9-7,-7 1-2 3,-4 3 6 1,-8 0 2-1,-4 7 3 1,-8 3 0 0,-8 4-2-1,-4 7 1 2,-4 4 0-1,-3 6 3-1,-5 8 1-1,1 3 3 1,-1 3 1 1,5 4 1 1,3 4 0-3,8 2 0 2,8 1-9-1,8 4-1 3,4-8-4-5,8 1 0 6,7-8-25-7,5-6-9 3,3-8-59 9,9-7-44-9,3-13 55 0</inkml:trace>
    </iact:actionData>
  </iact:action>
  <iact:action type="add" startTime="54485">
    <iact:property name="dataType"/>
    <iact:actionData xml:id="d59">
      <inkml:trace xmlns:inkml="http://www.w3.org/2003/InkML" xml:id="stk58" contextRef="#ctx0" brushRef="#br2">21473 8284 188 0,'-36'7'71'1,"20"0"-55"-1,-11 3 15 1,15-3 3 7,-4 4-4 0,-3-1 0-1,-1 4-15 1,0 4-4-1,1 6-7 2,3 4-3-9,8 4 0 6,4-1-4 4,8-3 2-5,8-4-6 6,4 4 0-7,3-10-10 3,9-4-4 1,3-4-22 0,5-10-8 0,3-3-39 8</inkml:trace>
    </iact:actionData>
  </iact:action>
  <iact:action type="add" startTime="54738">
    <iact:property name="dataType"/>
    <iact:actionData xml:id="d60">
      <inkml:trace xmlns:inkml="http://www.w3.org/2003/InkML" xml:id="stk59" contextRef="#ctx0" brushRef="#br2">21693 8040 132 0,'0'0'49'1,"4"3"-38"-1,-4 1 17 4,0 3 6 5,3-1 2-3,1 8 0 3,4 0-6-4,0 4-4 7,0 3-14-8,4 3-3-4,0 4-2 8,-1 0-3-1,1 4-1 0,-4 2 1 1,0 8 0-1,-4 4-7 2,0 3 0-2,-4 3-12 2,0-3-6-3,0-7 1 6,0 3-1-9,0-13-8 4,0-8-4 1,-4-10-31 7,0-3-35-8,0-11 32 2</inkml:trace>
    </iact:actionData>
  </iact:action>
  <iact:action type="add" startTime="55007">
    <iact:property name="dataType"/>
    <iact:actionData xml:id="d61">
      <inkml:trace xmlns:inkml="http://www.w3.org/2003/InkML" xml:id="stk60" contextRef="#ctx0" brushRef="#br2">21704 8329 172 0,'0'0'66'1,"0"4"-52"-1,8-4 12 9,0 0 1-5,0 0-9 3,4 0-3 2,7 0-8-3,5 0-3 3,4 0-2-2,-1-4-6-7,8 4-2 9,-3 0-26-4,3 0-9 6,1-3-41 2,-1 3-19-7,0 3 50 2</inkml:trace>
    </iact:actionData>
  </iact:action>
  <iact:action type="add" startTime="55247">
    <iact:property name="dataType"/>
    <iact:actionData xml:id="d62">
      <inkml:trace xmlns:inkml="http://www.w3.org/2003/InkML" xml:id="stk61" contextRef="#ctx0" brushRef="#br2">22278 8284 140 0,'-16'3'52'0,"5"1"-41"0,-9 6 9 6,12-6 0 1,-4 3-4 1,-3 0 3 0,-1 3-10-1,4 1-3 2,0-1-4-1,4-3-2-8,8 0 1 7,4 0-4 3,8 0 2-6,8 0-1 3,3 0 0 2,5 4 2-3,3-1 2 2,5 4-3-1,-1 4 0 2,0 3 18-3,-3 3 9 6,-5 4 6-8,-7 3 4 8,-8 8-3-9,-8-4 0 4,-8 0-10 1,-8-4-1-1,-4-3-11 1,-7-4-4 0,-1-3-4 0,-3-7-3-1,-5-3-10 3,1-11-4-6,-1-7-26 5,5-4-9-2,-1-10-61 8,9 0-44-8,7-6 63 1</inkml:trace>
    </iact:actionData>
  </iact:action>
  <iact:action type="add" startTime="56210">
    <iact:property name="dataType"/>
    <iact:actionData xml:id="d63">
      <inkml:trace xmlns:inkml="http://www.w3.org/2003/InkML" xml:id="stk62" contextRef="#ctx0" brushRef="#br2">24047 7827 168 0,'-4'0'63'1,"4"3"-49"0,-8 7 22 1,4-3 7 6,-4 4-6 3,-4 3-2-6,-7 7-11 1,-5 3-2 2,-11 15-13 0,-5-1-3-8,-7 8 0 8,-8-1-3-1,0-3-2 1,0 0 0-1,4-4 1 3,4-3-1-5,8-4-1 3,7 1 1-1,9-4 1 0,7-4-3 0,8 1 0 1,12-4-1 1,8 3 0-1,7-3 2 1,13 0 2-2,7-3-1 3,8-5-1-6,4-2 3 1,4-4 0 3,0-7-1 0,0-4 1 0,4-3-7-1,0 0-1 2,-11 0-14-3,-5 4-3 4,-12 0-10-6,-7-1-5 4,-9 1-27 0,-3-1-9-1,-8 4-7 9</inkml:trace>
    </iact:actionData>
  </iact:action>
  <iact:action type="add" startTime="56675">
    <iact:property name="dataType"/>
    <iact:actionData xml:id="d64">
      <inkml:trace xmlns:inkml="http://www.w3.org/2003/InkML" xml:id="stk63" contextRef="#ctx0" brushRef="#br2">23646 7875 144 0,'4'4'55'2,"4"-1"-43"-2,-1 8 23 7,-3-4 7-4,4 7 0 4,4 3-1 2,0 11-11-3,0 4-4 3,3 6-15-2,1 0-2-7,4 4 1 9,-1 4-6-3,-3-1 0 4,-4 1-4-6,-4-1-1 5,-4 0 3-3,-8 4 1 2,-4-3-8-1,-4-4-4 2,-4-8-31-1,1-6-11-1,-5-7-62 9</inkml:trace>
    </iact:actionData>
  </iact:action>
  <iact:action type="add" startTime="57185">
    <iact:property name="dataType"/>
    <iact:actionData xml:id="d65">
      <inkml:trace xmlns:inkml="http://www.w3.org/2003/InkML" xml:id="stk64" contextRef="#ctx0" brushRef="#br2">24644 7781 160 0,'0'-3'60'1,"4"6"-47"-1,-4 1 19 4,0 3 5 7,0 0-8-7,-4 7 0 8,0 7-5-9,-4 10-1 4,0 11-12 1,1 10-4-8,-1-3-3 8,0 3-2-1,-4 4-2 1,0-3 3 0,0-1 2-1,-3 0-4 3,-1-3-1-5,4 0 0 3,4-7 2-1,0-10-1 0,1-8-1 3,3-6-6-4,4-8-4 2,4-10-5-1,3-7-2 3,5-10-1-5,0-8 1 6,4-3 0-8,-1-10 1 4,5-11 4 1,-4-11 3 0,0-6 5 1,-1-4 4-3,1 4 3 2,-4 7 3 0,0 10 3 1,-1 7 2-3,1 10 3 5,-4 8 4-8,0 6-4 4,0 8 2 2,0 7-5-2,-1 9-1 2,1 12-2-3,0 13 0 3,4 11-2-3,0 7 1 5,0 0-4-7,-1 0 0 4,1 0-1-1,0 0 1 0,-4 0-2 1,4 3-1-1,-1-3-4 2,1 0 0-2,0-7-16 3,0-7-6-5,-4-7-9 6,-1-8-4-8,-3-9-49 13,4-4-33-9,-8-11 52 1</inkml:trace>
    </iact:actionData>
  </iact:action>
  <iact:action type="add" startTime="57814">
    <iact:property name="dataType"/>
    <iact:actionData xml:id="d66">
      <inkml:trace xmlns:inkml="http://www.w3.org/2003/InkML" xml:id="stk65" contextRef="#ctx0" brushRef="#br2">24534 8298 212 0,'4'10'82'1,"4"-10"-64"-1,-4 4 11 5,4-1-1 4,3-3-14-3,5 0-3 2,8 0-7 0,7-3-3 0,8-1 0 1,5-3-26-9,3-3-8 5,0-8-69 10</inkml:trace>
    </iact:actionData>
  </iact:action>
  <iact:action type="add" startTime="58069">
    <iact:property name="dataType"/>
    <iact:actionData xml:id="d67">
      <inkml:trace xmlns:inkml="http://www.w3.org/2003/InkML" xml:id="stk66" contextRef="#ctx0" brushRef="#br2">25292 7865 196 0,'-3'7'74'1,"3"0"-58"0,3 3 7 4,1-3 1 2,0 7-4 1,4 7 3 1,0 11-13-4,0 3-3 7,4 3-5-8,-4 4 7-3,-1 0 4 6,1 0-6 0,-4 0-2 0,0 3-5 1,-4 4-1-1,0 3 1 2,0-3 0-2,0-7 2 2,-4-7 3-3,0-7-9 5,0-7-2-6,0-11-13 2,-3-10-3-1,-1-7-4 2,0-7 1 1,0-7 5-3,4-6 2 4,0-8 6-5,0-7 5 6,-4-11 4-7,0-3 2 4,-3-6 3-2,3-1 3 2,0 3 0 1,0 8 0-2,4 3-1 2,0 4 0-3,4 6 0 3,4 8 0-3,4 6 2 5,4 5 3-7,0 2 5 4,3 4 1-2,5 7-4 2,4 4-1 0,-1 3-4 0,5 3 1 1,3 8 0-3,1 3 1 4,-5 3-2-6,1 4 1 5,-1 3-4-2,-7 1 0 0,-9-1 3 1,-3 8 3-1,-8-4 0 1,-4 3 0-1,-11 1-3 2,-5-5-1-3,-4 1-3 5,-3-3-2-7,-1-8-2 4,5-3-1-1,-1-3-3 1,9-8 1 0,3-3-8-1,4-3-2 2,8-4-1-3,8 0 0 5,7-4 0-7,9 1 2 5,4-1 6-4,3 8 4 3,0 3 1 0,5 3 1-1,-1 8 2 2,-3-1 0-3,-5 4 8 3,-3 4 7-3,-5 3-3 5,-3 0-2-6,-8 3 1 2,-4 0 3 0,-4 4 1 0,-8 4 0 2,-4-1-1-2,-7 1-1 2,-1-1-3-3,-8 4 1 4,1-7-4-5,-5 0-2 3,1-7-2-2,0-7 0 2,-1-4-4 0,1-10 0-1,-1-14-19 2,5 0-9-3,-1-3-16 3,9-4-5-3,3 0-50 9,4 4-34-6,8 3 60-3</inkml:trace>
    </iact:actionData>
  </iact:action>
  <iact:action type="add" startTime="59016">
    <iact:property name="dataType"/>
    <iact:actionData xml:id="d68">
      <inkml:trace xmlns:inkml="http://www.w3.org/2003/InkML" xml:id="stk67" contextRef="#ctx0" brushRef="#br2">26212 7882 152 0,'-27'-17'57'0,"15"13"-44"1,-8-3 23 4,12 4 6 7,-4 3-9-10,-7 0-4 6,-1 3-4-1,-7 8-1 1,-1 6-13-1,-3 11 2-6,3 7 3 6,5 7-4 1,7 0-2-1,4 3-3 3,8-3-2-5,8 4 1 7,8-4 1-9,11 0 3 4,13 6 1 3,7 5 3-4,4-1 2 3,4-3-5-3,4-7-1 4,4-7-6-5,12-7-3 6,4-7 0-7,3-14 1 3,-3-11-6 1,-4-6-1-1,-8-8-23 2,-12 4-6-2,-12 0-18 1,-12 0-8-1,-15 4-53 8,-16 6-36-4,-15 1 70-7</inkml:trace>
    </iact:actionData>
  </iact:action>
  <iact:action type="add" startTime="61117">
    <iact:property name="dataType"/>
    <iact:actionData xml:id="d69">
      <inkml:trace xmlns:inkml="http://www.w3.org/2003/InkML" xml:id="stk68" contextRef="#ctx0" brushRef="#br2">3689 11525 108 0,'0'-7'41'1,"4"7"-32"0,-4-4 17 3,0 4 8 7,0 0-7-7,0 0-3 8,4 0-8-8,4 0 0 2,0-3-9 3,0-4 5-9,0 0 1 6,4-4-2 2,3 1 1 1,1-1-3-2,4-3 2 1,-1 4-6 0,5-1-1-1,-1 1 2 0,9-1 1 0,-9 1-1 0,9-1-1 1,-5 1-1 1,5-1 0-1,3-3-2 1,1 1 1-1,7-5 0-2,4 4 1 2,4 0 6-2,12 0 4 0,0 0-7 3,0 4-2-3,0-1-1 2,-1-3 0 0,1 0-2 0,8 0 1-1,4 0-2 2,11-3-1-4,1-1 1 7,-1-3-1-9,-3-3 4 4,3 0 2 1,12-4 0 0,5-4 1 0,3 4-2-1,-8-7 2 2,0 4-4-3,4 0-2 4,4-1 0-5,4 4-1 3,4 4 0-1,-4-4 0-1,8 0 0 3,4 3 2-2,8 1 3 2,-8-1 2-3,0-2-3 4,3-5-1-4,9 4-1 5,0-3-2-7,-9-1-2 3,-3 1 1 1,8-4 1-1,3-3 2 1,-7 3-1-1,0-11-1 2,4 4 3-3,3 0 0 5,32 1-1-7,-19 2-2 3,-13 4 1 1,-3 0 1-2,0 7-1 4,-5 4-1-3,-11-1 3 1,-11 1 0 0,-1-4-4 0,8 0 1-2,-4-3 0 5,0-1 0-7,-8-3 0 3,-11 4 0 1,-9 0 0-1,1-4 0 1,-4 7 0-1,-1 3 0 2,-3 4 2-3,-8 4 1 4,-8 3-4-5,-4 3-1 3,-4 1 3-1,-11 3 1 0,-5 0 0 2,-7 3 1-2,-1 1-2 1,-11-1-1-2,0 4 1 4,-12 0 1-5,0 0-1 7,0 0 2-10,0 0-4 7,-4 4 0-2,0-4 3 0,0 0 3 2,0 0-4-3,-4 0-1 3,0-4-2-2,0-3-2 4,-3 4 3-7,-1-4 2 4,0 0 0-1,-4-3-1 0,1-1-6 1,-5 1-4-1,0-1 12 2,1 1 5-3,-5-1-5 5,4 1-2-7,1-4-6 9,-1 0 1-10,1 3 3 6,-1 1 1-4,4 3-2 3,4 0 2 1,1 3 1-3,3 1 2 3,4 3-6-2,4 0 1 2,8 3 3-4,3 4 2 7,9 0-3-8,4-3 1 2,11 3 0 3,8 0 0-2,8 0-3 1,0-4 2-2,4-3 3 4,-3 0 1-5,3-3-1 8,4 3 1-10,-4 0-2 4,0 0-1 0,-8 3 1 1,-4 1-1 0,-8 3 0 0,-7 0 0 0,-9 0 2-1,-3 3 3 3,-12 4 4-6,-12 4 2 8,-11 6-5-8,-9 11-2 2,-7 3 0 3,-1 4 0-2,5-3-5 1,-1-1-1-2,9-6-10 4,3-8-5-4,5-7-31 5,3-3-11-7,4-3-181 21,8-11 112-20</inkml:trace>
    </iact:actionData>
  </iact:action>
  <iact:action type="add" startTime="62814">
    <iact:property name="dataType"/>
    <iact:actionData xml:id="d70">
      <inkml:trace xmlns:inkml="http://www.w3.org/2003/InkML" xml:id="stk69" contextRef="#ctx0" brushRef="#br2">8700 10030 116 0,'16'-17'46'1,"-12"20"-35"-1,8-13 16 5,-5 10 5 1,-3-4 0 3,-4 4 3-2,0 0-10 1,0 0-3-1,-4 7-13 2,1 4 1-9,-5 2 3 6,0 1-7 4,0 4-3-6,0-1 0 9,4 1 2-9,4-1 2 2,4 1 1 2,4-1 0-1,4-3 0 3,3-3 0-4,9-4 0 3,4-7-2-3,-1-7-1 5,1-4-3-6,-1-3 1 3,1-7-2-1,-5 0 2-1,-3 0-2 2,-4 0 2-1,-9 0-2 2,-3 1 2-2,-8 2 2 3,-3 1 4-4,-5 3-4 5,-4 7-1-8,0 7 0 4,-3 7 0 0,-1 7-5 1,0 0 1 0,1 3 0-1,-1 0 0 2,4 1 0-3,5-1 0 4,3 1-3-5,8-1 2 3,4 1 1 0,7-4 0-2,9-4 0 3,4-6 2-3,3-8-3 3,5-3 0-2,3-3 1 2,0-4 2-3,-3 0-1 5,-1-4 2-7,-3-3-2 3,-9-3 2 1,-7 3-2-1,-8 0-1 2,-8 4 3-2,-4 3 0 1,-7 3-1-1,-1 8 1 3,-4 6-2-5,1 8-1 2,-1 3-2 0,0 3 1 0,5 1 1 1,-1-1 0 0,4-3-5 1,4 0 1-3,0 0-16 3,4 0-4-3,4-4-15 6,4-3-3-9,0 0-43 11,8 0-51-6,4-3 43 0</inkml:trace>
    </iact:actionData>
  </iact:action>
  <iact:action type="add" startTime="63729">
    <iact:property name="dataType"/>
    <iact:actionData xml:id="d71">
      <inkml:trace xmlns:inkml="http://www.w3.org/2003/InkML" xml:id="stk70" contextRef="#ctx0" brushRef="#br2">9046 10501 200 0,'-4'0'74'1,"8"4"-58"-1,-4-8 12 5,0 4 2 2,0 0-14 2,0 0-3-2,4 7 0 2,0 0 4-3,4 4-9 3,0-1 4-9,-1 4 2 6,1 0-3 5,0 0 1-7,0 0-5 4,4 0 1-1,0 4-3 0,-1-1 2 1,5 4-4-1,-4 3-2 2,4 4 0-2,-5 0-1 2,1 0-3-4,0 0 2 8,-4-7 1-11,0-3 2 6,0-8-1 1,-5-3-1-3,-3-7-2 3,0-7 1-3,0-7-6 3,0-3 0-3,-3-4 1 5,-5 0 3-7,0-7-3 6,-4-4 0-5,0 1 0 3,0-7 2 0,-3-1 2-1,3-3 1 1,0 4 1-1,0-1 0 3,1 5 0-5,-1 2 0 6,4 8 2-7,0-1 1 3,4 8-4 1,0 3-1-1,4 3 1 2,0 1 2-3,4-1 0 3,0 4 2-3,4 0 2 5,4 0 2-6,7 0-1 3,5 4-1-2,3-1-1 2,5 1 0 0,-1-1 2-1,9 4 3 2,-1 0-4-3,0 4-3 4,1-4-1-5,-1 7 1 6,-4 0 3-6,1 7 2 1,-1 3 1 3,-4 8 0-3,-3 3 0 2,-5 7 2-1,-7-4 4 3,-8 4 3-5,-4-4-5 6,-8 1 1-7,-4-1-6 6,-4 1 1-4,-3-1-3 1,-1-3 2 0,-8 0-6 2,1-4-3-2,-5 1 3 1,-3-8 1 1,-5-3-3-4,1-3 1 6,-4-4-11-7,3-7-5 3,1 0-17 2,4-4-6-3,3 1-28 3,8-1-12-2,9 1-49 7</inkml:trace>
    </iact:actionData>
  </iact:action>
  <iact:action type="add" startTime="65201">
    <iact:property name="dataType"/>
    <iact:actionData xml:id="d72">
      <inkml:trace xmlns:inkml="http://www.w3.org/2003/InkML" xml:id="stk71" contextRef="#ctx0" brushRef="#br2">5403 10187 132 0,'8'-7'49'2,"-4"4"-38"-2,4-1 4 4,-1 4-2 4,1 0 5 0,4 0 3 1,4 0 3-3,-1 4 0 0,9-1-13 3,4 4 0-9,3 4 2 6,0-1 2 2,1 4 3 0,3 0-6-1,1 3-2 0,-1 1 1 3,0 3 0-5,-3 3-1 6,-5 1-1-7,1 3-5 4,-5 7-3-2,1-4 0 4,0 4-1-3,-5 0 0 1,1-4 0 0,-4 1 2-1,-1-4 1 2,-3-4 1-4,0 1 2 6,-4-4-5-7,0-1-1 3,-1-2 2 1,-3-1 1 0,0 1-4 0,-4-4 1-1,0 0 0 2,-4 0 2-3,0-4-3 5,4 1 0-8,0-4 1 6,0 0 2-2,0-7-3 0,0 0 0 1,0-4 3-1,0-3 1 1,0-3-6 0,-3-1 0 1,-1-3 1-4,0-3 3 7,-4-1-2-8,0-3-2 2,0-3-1 3,-4-4 3-2,-3-7 0 2,-5-3 3-4,-4-1-1 5,1 1-1-4,-5-4 1 4,1 4-1-6,-5-1 0 5,5 1 2-3,-1 3-3 2,1 3 0 0,-1 4 1 0,5 4 0-1,-5 3 0 1,5 0 2 1,-1 4-3-4,0 3 0 6,1 0 1-6,3 3 2 1,1 1-3 4,-1-1 0-5,0 1 1 4,1 3 0-2,-1 0 2 2,4 0 1-3,1 3-4 5,-1 1 1-7,4 3-2 4,0 0-2-1,4 0-13 0,1 3-4 1,3 1-29-1,4-1-12 1,7 4-39 9</inkml:trace>
    </iact:actionData>
  </iact:action>
  <iact:action type="add" startTime="66252">
    <iact:property name="dataType"/>
    <iact:actionData xml:id="d73">
      <inkml:trace xmlns:inkml="http://www.w3.org/2003/InkML" xml:id="stk72" contextRef="#ctx0" brushRef="#br2">5953 10243 124 0,'-4'-3'46'2,"4"3"-35"-2,0 3 9 3,0-3 5 7,-4 4-3-5,0 2 1 4,-4 5-3-3,1-1-3 5,-5 4-9-6,-4 4 1-5,0-1 2 6,-3 4-2 3,-5 4 0-3,-3 3-5 3,3-4-1-2,0 1 1 2,1-1 0-3,3-3-7 4,1-4 0-5,7-3 1 6,4-7 1-7,4-3 1 3,4-4 2 1,16-7-1-1,3-4-1 2,13-10-2-2,-1-3 1 2,5-4 1-3,3-3 0 4,0-8-3-5,1 4 2 2,-5 0 5 1,-4 7 5-1,-3 4-5 1,-5 3 0-1,-3 7 0 3,-8 4 0-5,-4 3 0 6,-8 3 2-6,-8 4-1 6,-4 7 0-7,-8 4 1 3,-3 3 1 1,-5 3-1-1,-3 7-1 1,-4 4-3-1,-5 4 1 2,5-1-4-3,3-3 0 5,9-7 1-7,3-3 0 4,8-8 0-1,5-3 0 0,7-7-3 1,7-3 2 0,5-8-4 1,4-3-1-3,4-7-17 3,3-7-5-3,5 4-2 5,3-1 4-8,-3 8-2 5,-1 3 1 0,-3 10-49 6</inkml:trace>
    </iact:actionData>
  </iact:action>
  <iact:action type="add" startTime="67334">
    <iact:property name="dataType"/>
    <iact:actionData xml:id="d74">
      <inkml:trace xmlns:inkml="http://www.w3.org/2003/InkML" xml:id="stk73" contextRef="#ctx0" brushRef="#br2">5702 11018 108 0,'-8'0'44'1,"12"4"-35"-1,0-1 16 4,-4-3 4 6,0 0-14-5,0 0-6 6,4 4-1-7,-1 3-1 3,5 0-3 2,0 0 10-9,0 3 8 6,0 4 0 2,0 4-1-2,0 3-5 4,-1-1-2-4,1 1-2 4,4 0 2-6,0 0-5 5,0 0-3-2,-1 4-1 0,1-1-1 1,-4 1 0 0,0 3 0 0,0 3-2-1,0 4-2 3,0 3 1-4,-5 1 1 4,1 3 1-6,0-4 1 3,0 0-2 2,-4 4 1-3,0-7 0 2,0-3 1-2,0-1-5 4,-4-3 1-4,0-3 0 4,0-1 0-5,-3-3 2 4,3 0 3-2,-4-4-4 0,4 1-3 0,-4-4 1 1,4 0 0 0,-4 0 1-1,4-4 2 3,-4 1-3-5,5-1 0 6,3-3-1-7,0 0 0 3,0 0 2 1,0 0 0-1,3-3 0 1,-3-4 0-1,0 0-3 2,0 0 0-3,0 0 2 5,0 0 2-7,0 0 0 8,8-4-1-8,-4 1 1 3,0-4-1 0,4-4-5 1,0-6 1 1,0-4 4-2,0-7 2 2,-1-11-3-4,1-6-1 6,0-4 1-7,-4-7 0 3,-4-3 1 2,0-4 0-3,-4 4 2 3,0 3 1-2,-4 3-4 2,1-3 1-4,-5 1 0 6,-4 2 0-6,0 1 2 6,1 6 1-7,-1 5-1 3,4 2-2 1,-4 4-2 0,5 7 1-1,3 0 1 2,0 7 2-1,0 4-3-3,4 3 0 6,0 3-1-6,0 4 0 1,4 4 0 3,0 3 0-3,0 14 2 3,4 7 0-2,4 7 0 1,4 7 0-2,0 3 0 4,-1 1 0-5,5-1 0 8,0 0 2-11,0 4-3 6,-1 4-2-1,1 3 4 2,-4 6 1-1,0 5 0-1,-5 3-2 2,-3 0 1-4,0 3 1 6,-4-10 1-6,0 0 1 2,-4-4-2 1,0-3 1-2,-3 0-2 2,3-7 2 0,-8 0-4 1,4-7-2-4,-4-1 2 5,4-6 2-5,0-3-7 8,1-4-1-11,3-4-20 7,0-6-10-2,-4-4-32 8,8-7-57-8,4-7 25 3</inkml:trace>
    </iact:actionData>
  </iact:action>
  <iact:action type="add" startTime="68562">
    <iact:property name="dataType"/>
    <iact:actionData xml:id="d75">
      <inkml:trace xmlns:inkml="http://www.w3.org/2003/InkML" xml:id="stk74" contextRef="#ctx0" brushRef="#br2">5764 11563 56 0,'-7'-3'22'1,"7"6"-18"-1,-4-3 7 7,4 0 2 0,4 0 4 1,3-3 4-2,1 3 13 3,4 0 8-2,0 0-5 2,0 0-2-4,3 3-4 5,1 0 0-5,0 1-17 7,3-1-1-12,5-3-2 3,4 0 2 5,3 0 3 0,4-3-7-1,1-1-3 2,3 4-1-2,0 0 1 2,-3 0-3-2,-1 0-2 2,-3 0 0-4,-5 0-1 2,-3 0 0 1,-5 0 2-1,-3 0 1 1,0 0 1-1,-8 0-2 2,-4-3 1-3,-8 0-2 4,-4-1-1-5,-8 1 1 6,0-1-1-7,-3 1 0 4,-9-1 2-1,-3 1-3 0,-1-1 0 2,-3 1 1-2,-1-1 0 2,1 1 0-3,0 3 0 4,-5 0 0-5,1 0 2 6,0 3-3-7,0 1-2 3,-1 3 2 2,5 0 0-2,3 0 3 2,9 0 1-4,7-4-6 4,4 0-2-3,5 4 4 5,7-7 2-7,7 7 1 5,9-3-2-2,8 3 1 0,3 0-1 1,1-4 2 0,3 4 1 0,4 0-1-1,5-3 1 3,-9-1 0-6,16 1 1 8,4-4 0-9,-3 0 0 4,-5 0-2 2,-4 0 1-3,-3 0-2 3,-9 0 2-2,-7 0-2 2,-5 0 2-3,-7-4-2 5,-4 1 2-8,-8-4-2 6,-4 0 2-3,-3-4-2 2,-5-3 2 0,-4 4-9 0,-7 0-1-1,-5 3-12 1,1 3-5 1,-5 4-29-3,1 0-14 4,0 7-44 1</inkml:trace>
    </iact:actionData>
  </iact:action>
  <iact:action type="add" startTime="74494">
    <iact:property name="dataType"/>
    <iact:actionData xml:id="d76">
      <inkml:trace xmlns:inkml="http://www.w3.org/2003/InkML" xml:id="stk75" contextRef="#ctx0" brushRef="#br3">16297 9600 164 0,'4'-10'63'1,"-4"10"-49"-1,0 0 22 4,0 0 10 4,0 3-11 0,-4 4 0 0,-4 0-14 0,0 4-3-2,-4 3-10 6,-3 7-3-12,-5 3 1 3,-4 8-1 5,-7 3 0-1,-12 10-3 1,-5 4 1 0,-3 0-4-1,0-4 0 1,4-6 1-1,4-4 0 3,8-1 0-4,7-6 2 6,4-3-1-10,9-4-1 6,3-4-4-1,4-3 0 0,8-3 0 2,8-4 2-2,12 0 1 1,7-4 3-1,8 1-3 3,13-1 0-5,-1 1 1 6,0-1 2-8,0-3-1 5,-4 0-1 0,1 4 1-1,-5-4-1 3,-4 0 2-5,-3 0 1 5,-1 0-1-5,-3 3-2 6,-5-3-2-7,-3 0 1 5,-4 0-10-3,-5 0-3 2,-3-3-17 0,-4-1-8-1,-4-3-43 9,-4 0-46-8,0 4 39-2</inkml:trace>
    </iact:actionData>
  </iact:action>
  <iact:action type="add" startTime="75079">
    <iact:property name="dataType"/>
    <iact:actionData xml:id="d77">
      <inkml:trace xmlns:inkml="http://www.w3.org/2003/InkML" xml:id="stk76" contextRef="#ctx0" brushRef="#br3">16108 9646 52 0,'0'14'22'1,"4"-7"-18"-1,0 3 37 5,0-3 15 3,0 0-6 0,0 0-5-2,4 4-12 2,-1-1-4 0,1 4-16 0,0 4-1-7,0 10 1 5,4 0-3 3,-4 10 0-3,-4 7-6 4,0 4-1-5,-8 0 5 2,-4 3 3 1,-4 1-6-1,0 3-3 3,-4 0-1-4,1-1 1 3,-1 1-19-3,-8-7-8 5,-3 0-38-8,-1-10-15 6,1-1-10 5</inkml:trace>
    </iact:actionData>
  </iact:action>
  <iact:action type="add" startTime="75665">
    <iact:property name="dataType"/>
    <iact:actionData xml:id="d78">
      <inkml:trace xmlns:inkml="http://www.w3.org/2003/InkML" xml:id="stk77" contextRef="#ctx0" brushRef="#br3">14406 10030 104 0,'-3'0'38'1,"3"0"-29"-1,0 3 14 5,0-3 6 5,0 0-3-5,0 0 2 4,0 0-10-3,0 7 0 1,3 0-11 1,-3 4 2-8,0-1 4 7,0 4-7 1,0 0-1-1,0 4 1 2,0-1 3-2,0 4-2 3,4 0-2-5,-4 0-2 2,0 0 0 1,0 0-2-1,0 0-1 1,0-4 3 0,0-3 0-1,0-3-1 1,0-4-2 2,0-7 1-6,4-7-1 8,0-4-5-8,0-3 1 2,0-3 0 3,0-4 2-2,0-3-4 1,0-4 0-1,0-4-2 1,0-6 0-1,0-4 7 3,0 3 2-5,0 5-2 3,3 6 1-1,1 3-2 0,0 8 0 1,4-1 2-1,0 8 0 3,-1 3-3-5,5 3 2 6,0 4 3-6,4 4 1 6,-1 3 3-8,9 3 1 5,-5 4 1 0,-3 7 0-2,0 0-2 3,-1 4-1-3,-3-4-1 3,-4 3 0-2,-4 0 0 3,-4 1 2-5,-1-1-3 3,-3-3-2-1,0-3 0 0,0-4-1 2,0-4 0-2,0-3 2 1,0-7-3-2,0 0 0 4,0-3-1-5,4-4 0 7,0-4-3-8,0-6 1 3,0-4-3 1,4-11 0-1,0-3 1 1,4 1 4-1,3-1-1 1,1 0 1-1,4 3 0 3,-1 8 0-5,1-1 2 7,-4 8 2-9,0 3-3 4,-1 3 0 2,-3 4 5-2,0 4 2 0,0 6 4 1,-1 4 1 1,1 7-5-3,-4 4-2 5,4 6 0-7,0 4 0 3,-4 4-2 1,-1-1-2-1,1-3-2 1,4 0 1 0,-4-4-8-1,4 1-4-1,-1-4-29 5,1-4-12-6,0-3-36 10</inkml:trace>
    </iact:actionData>
  </iact:action>
  <iact:action type="add" startTime="77438">
    <iact:property name="dataType"/>
    <iact:actionData xml:id="d79">
      <inkml:trace xmlns:inkml="http://www.w3.org/2003/InkML" xml:id="stk78" contextRef="#ctx0" brushRef="#br3">17020 9684 120 0,'0'-3'46'1,"4"3"-35"-1,0 0 18 3,-4 0 9 5,0 7-10-1,0 3-1 2,-4 4-7-2,0 7-1 1,-4 7-10 0,0 7 3-8,-4 10 4 9,1 4-8-5,-1-3-2 4,-4-1-2 0,0-3 2 0,1 0-5-2,-1 0-1 2,4-4 2 0,0 1 1-1,4-4-4 2,1-7 1-2,-1-4 2 4,4-3 1-7,0-7-6 5,4-7-2-4,0-7-3 2,0-4 2 2,4-6-1-2,4-8 0 1,0-3-1-1,3-6 2 3,1-5 2-5,0-10-1 6,0-14 1-7,-1-3 3 3,1 3-2 1,0 4 1-1,0 6 2 1,0 8 2-1,-1 6 1 3,1 8 1-4,0 7-2 4,0-1 1-5,0 8 0 1,3 3 1 3,1 7 0-3,4 3 2 4,3 4 3-4,5 7 2 3,3 11-3-3,-3 2-3 4,3 5 0-5,-3 10 1 7,-1 0-1-9,-3 0 0 5,-1 0-3-1,-3-1-2 0,0 1-2 3,-1 0 1-4,1 0 3 2,-4-3 1-1,-1-5-12 2,1-2-7-3,-4-4-16 6,-4-11-7-9,0-3-63 12</inkml:trace>
    </iact:actionData>
  </iact:action>
  <iact:action type="add" startTime="78082">
    <iact:property name="dataType"/>
    <iact:actionData xml:id="d80">
      <inkml:trace xmlns:inkml="http://www.w3.org/2003/InkML" xml:id="stk79" contextRef="#ctx0" brushRef="#br3">16957 10156 116 0,'-4'0'46'0,"4"0"-35"0,4 3 16 6,4-3 5 5,0 0 5-7,4 0 2 8,3 0-4-10,9 0-1 7,3 0-19-1,9 0-5-8,7 4 1 6,0-1-7 1,-4 1 0 2,1-4-9-1,-5 0-2-1,0-4-27 2,1 1-13-3,-5-1-55 8</inkml:trace>
    </iact:actionData>
  </iact:action>
  <iact:action type="add" startTime="78594">
    <iact:property name="dataType"/>
    <iact:actionData xml:id="d81">
      <inkml:trace xmlns:inkml="http://www.w3.org/2003/InkML" xml:id="stk80" contextRef="#ctx0" brushRef="#br3">17853 9737 128 0,'-4'-7'49'1,"0"10"-38"0,12-3 17 1,-8 0 6 6,4 4-9 1,0 3-3-2,0 3 1 2,4 4 0-3,0 4-12 5,-1 3 7-11,5 3 2 4,0 11-8 2,-4 3-2 2,0 1-8 0,-4 3-2 0,0 0 0-1,-1-4 0 2,-3 4 0-3,0-4 0 5,0-3 2-7,0 0 3 7,0-7-4-8,0-4-3 5,-3-6-2 0,-1-8 3-1,0-3-7 2,4-7 1-2,0-7-8 1,0-3-3-1,0-8 1 3,0-2 2-6,-4-5 11 4,0-3 7-1,-4-10-3 0,0-15 0 3,-4 1-2-4,4-4 0 3,1 7 4-3,7 4 1 5,0 6-4-7,4 8 1 5,3 7 0-3,1 3 2 1,4 0-1 1,0 7-1-1,0 3 3 1,3 4 2 0,5 0 4 0,4 0 2-1,3 4-1 3,1-1 1-6,3 4 0 6,0 0 3-5,1 4-7 2,-5 3-2 3,-7 7 1-4,-4 3 1 3,-8 8 3-3,-4 3 1 4,-8-1-3-5,-4 8 0 4,-4-7-5-3,-4 4 0 1,1-8-1 1,-1-3-2-1,0 0 1 2,-4-3-1-2,1-4 2 1,3-4 1-1,0-3-10 3,1 0-5-6,3-4-3 4,4 1-1-1,4-4 4 0,4 0 3 3,0 0 5-4,8 0 2 3,0 0-1-3,4 0 0 5,3 0 2-7,5 3 2 8,4 4-2-10,-1 0-2 6,5 0 2 0,-1 4 2 0,1 3 0 0,-5 3-1-1,1 1 3 1,-5 6 0-1,-3 4 7 4,-4 4 4-7,-8 2 1 5,-4 5 1-3,-8-1-8 1,-4 4-3 1,-7-7 1 0,-5-3 1 0,0-5-1-2,1-6-1 4,-1-7-1-5,1-7 0 7,-1-10-11-9,1-8-5 4,-1-6-21 2,4-7-6-2,1-4-33 1,7 0-14-1,8 3-7 8</inkml:trace>
    </iact:actionData>
  </iact:action>
  <iact:action type="add" startTime="79614">
    <iact:property name="dataType"/>
    <iact:actionData xml:id="d82">
      <inkml:trace xmlns:inkml="http://www.w3.org/2003/InkML" xml:id="stk81" contextRef="#ctx0" brushRef="#br3">18592 9775 140 0,'0'4'55'1,"4"-1"-43"-1,0 4 16 4,0 0 5 4,0 0-3-1,0 3 2 1,-1 4-1-1,5 0 1 0,0 4-17 2,0-1 2-9,0 8 3 7,0 3-9 1,0 0-1-2,-1 0-6 5,1 0-1-6,0-1 1 6,-4 5 0-7,0-1-5 2,0 4 1 4,-4 4 0-3,0 3 0 1,0-1 0-1,0 1 0 2,0-3 0-3,0-1 0 5,4-3 0-7,-4-7 2 4,0-7 1-1,0-4 1 0,0-6-9 0,0-4-2 1,0-7-5 0,0-4-3-1,0-6-2 3,0-4-3-4,0-7 7 5,0-7 3-8,-4-3 1 4,0-11 3 1,0 3 4 0,0 4 3 0,0-3-2-1,0 3-2 2,4-3 2-3,0-1 0 5,0 1-2-8,4 3 2 6,0 0 1-2,4 4 0 0,0 6 0 1,0 4 0-1,4 4 0 2,-1 3 0-2,5 3-3 2,4 4 2-4,-1 4 3 7,5-1 1-8,3 4 1 2,5 0 2 3,7 4 6-2,8-1 2 1,1 4-5-1,-1 0-3 2,0 4-1-3,-4 6 1 5,0 4-1-7,1 0 0 4,-5 4 1-1,0-1 1 0,-4 0-1 0,-3 4 1 2,-5 4-4-1,-7 3 0-1,-8 3 5 2,-4 8 3-3,-12 2 0 5,-8 5 3-8,-8 3-7 4,-7-4-4 1,-5-7 0 0,1-3 2 1,0-7-2-3,-5-7-2 4,-3-7 0-5,-8-3 1 6,0-11-10-8,-1-7-4 6,1-7-12-1,0-11-5-2,4-3-13 2,7-3-4 0,9-1-32 7,3 4-51-6,9 7 32-3</inkml:trace>
    </iact:actionData>
  </iact:action>
  <iact:action type="add" startTime="80589">
    <iact:property name="dataType"/>
    <iact:actionData xml:id="d83">
      <inkml:trace xmlns:inkml="http://www.w3.org/2003/InkML" xml:id="stk82" contextRef="#ctx0" brushRef="#br3">19842 10198 196 0,'0'7'74'1,"4"-7"-58"-1,-1 3 14 5,1 1 1 3,4-4-10 2,8 0 1-6,4 0-9 4,7 0-3 0,5 0-5-1,3-4-4-7,0 4 2 9,1-3-26-3,-1-1-12 3,-4 1-57 7,-3 3-43-11</inkml:trace>
    </iact:actionData>
  </iact:action>
  <iact:action type="add" startTime="80815">
    <iact:property name="dataType"/>
    <iact:actionData xml:id="d84">
      <inkml:trace xmlns:inkml="http://www.w3.org/2003/InkML" xml:id="stk83" contextRef="#ctx0" brushRef="#br3">19846 10418 176 0,'-4'14'66'1,"8"-7"-52"-1,-1 7 12 4,5-11 4 8,0 4-14-9,8-7-1 9,4 0-7-9,11-3 0 4,4-4-5 1,5 0-6-7,3-4-1 6,0 1-44 1,0-1-21-1,1 1-15 8</inkml:trace>
    </iact:actionData>
  </iact:action>
  <iact:action type="add" startTime="81159">
    <iact:property name="dataType"/>
    <iact:actionData xml:id="d85">
      <inkml:trace xmlns:inkml="http://www.w3.org/2003/InkML" xml:id="stk84" contextRef="#ctx0" brushRef="#br3">20797 9925 152 0,'4'0'57'1,"-1"7"-44"-1,1-7 21 5,0 0 5 3,0 4-6-1,4 3-2 2,4-4-6-2,-4 1-4 0,0 6-11 3,-4 4 5-10,-4 0 2 6,0 4-7 4,-4 3-3-6,0-1-2 3,-8 1-1 2,-4 0-2-3,4 4-2 3,1-1-2-3,3 4 1 4,0-3 1-5,4-1 2 7,0 1-1-9,8-1-1 7,8-3-2-3,3 0 1-1,9-4-1 3,7-3 0-2,1-3 6 1,-1-4 5-1,5 0-5 2,-1-7 0-4,4 0-2 7,1 0-2-8,-5-4 1 2,0 1 1 4,-3-4-10-3,-9 0-2 0,-3-4-24 2,-4 1-10-1,-4-4-37 8,-5 0-55-12,1 3 32 4</inkml:trace>
    </iact:actionData>
  </iact:action>
  <iact:action type="add" startTime="81580">
    <iact:property name="dataType"/>
    <iact:actionData xml:id="d86">
      <inkml:trace xmlns:inkml="http://www.w3.org/2003/InkML" xml:id="stk85" contextRef="#ctx0" brushRef="#br3">21194 10002 104 0,'-8'-10'41'1,"8"3"-32"-1,0 0 24 5,0 7 8 6,0 0-13-7,0 0-3 4,4 7-2-2,0 0 2 2,-1 3-13 0,1 4 11-8,4 0 6 7,-4 3-9 1,0 4-3 0,0 0-8 1,-4 4-1-4,0 3-5 7,0 7-2-8,0 7 0 2,0 6 1 3,0 5-3-1,0 6 0 0,0-6 1-2,0-5 0 4,0-6 0-5,4-3 2 7,0-8-14-9,0-3-5 6,0-7-26-2,-4-3-13-1,4-8-47 10</inkml:trace>
    </iact:actionData>
  </iact:action>
  <iact:action type="add" startTime="81912">
    <iact:property name="dataType"/>
    <iact:actionData xml:id="d87">
      <inkml:trace xmlns:inkml="http://www.w3.org/2003/InkML" xml:id="stk86" contextRef="#ctx0" brushRef="#br3">21531 10177 152 0,'8'3'57'2,"-4"1"-44"-2,8 3 23 2,-4-4 6 5,0 4-7 1,4 0-3-1,3 0-5 2,5 0 0-2,4 4-15 3,7 3 4-10,4 6 4 4,5 8-9 7,-1 4-3-6,0 3-5 2,1 7 0 1,3 0-2-1,-4-4-1 2,-4-3-15-3,-3-7-5 3,-1-4-12-3,-3-6-5 5,-5-8-18-6,-3-6-5 3,-4-8-32 5</inkml:trace>
    </iact:actionData>
  </iact:action>
  <iact:action type="add" startTime="82180">
    <iact:property name="dataType"/>
    <iact:actionData xml:id="d88">
      <inkml:trace xmlns:inkml="http://www.w3.org/2003/InkML" xml:id="stk87" contextRef="#ctx0" brushRef="#br3">22015 10145 160 0,'-16'-3'63'2,"12"-1"-49"-2,0 8 14 4,0-1 2 8,-4 4-11-9,1 0-3 6,-9 7-7-3,-4 4-1 1,-3 6-5 2,-5 11 5-9,-7 3 4 7,3 4-6 0,1 0-1 1,3 7-5 1,1-7-1-3,3-4-10 4,1-6-3-4,3-8-28 0,4-3-13 2,1-3-31 7</inkml:trace>
    </iact:actionData>
  </iact:action>
  <iact:action type="add" startTime="82631">
    <iact:property name="dataType"/>
    <iact:actionData xml:id="d89">
      <inkml:trace xmlns:inkml="http://www.w3.org/2003/InkML" xml:id="stk88" contextRef="#ctx0" brushRef="#br3">22314 10295 140 0,'7'0'55'0,"1"0"-43"0,0 4 19 6,0-4 7 4,0 3-6-6,4 1 1 8,3-1-5-8,9-3-3 3,3 0-13 1,5 0-1-8,7 0 2 7,0 0-9 1,1 0-5-1,-5 0-2 2,1 0 2-2,-5-3-22 2,-7-1-9-3,-1 1-42 9,-3 3-54-9,-1 0 30 2</inkml:trace>
    </iact:actionData>
  </iact:action>
  <iact:action type="add" startTime="83022">
    <iact:property name="dataType"/>
    <iact:actionData xml:id="d90">
      <inkml:trace xmlns:inkml="http://www.w3.org/2003/InkML" xml:id="stk89" contextRef="#ctx0" brushRef="#br3">23072 9838 124 0,'8'3'49'1,"4"1"-38"-1,-8 6 23 8,3-3 11-5,1 4-5 9,0 3 1-8,4 3-10 3,0 8-4 1,0-1-15-1,-1 4-1-6,-3 4 0 7,4-1-2-2,-4 4 0 4,0 3-5-5,0 4-3 7,-1 4 0-9,-3 6-1 5,4 4 0-1,-4-4 2 0,4 4-1 3,0-10-1-4,0-5-19 3,0-9-8-2,-4-8-19 2,3-3-7-4,1-14-48 10</inkml:trace>
    </iact:actionData>
  </iact:action>
  <iact:action type="add" startTime="83397">
    <iact:property name="dataType"/>
    <iact:actionData xml:id="d91">
      <inkml:trace xmlns:inkml="http://www.w3.org/2003/InkML" xml:id="stk90" contextRef="#ctx0" brushRef="#br3">23430 9845 168 0,'-4'10'63'1,"4"4"-49"-1,-4 7 7 5,0-10 0 6,4 3-13-8,-4 3-2 6,4 4-4-3,0-3-2 1,0-1 1 2,4-3-4-9,4 0 2 7,0-7 1 1,3 0 0-2,5-4 2 4,4 1 1-4,3-1-4 5,1 4-1-7,3 0 5 3,5 0 3 1,-1 4 1-1,1-1 3 3,3 4 4-4,0 0 1 3,1 0 0-4,-5 4 1 7,-3-1 3-8,-5 4 2 5,-7 0-5-3,-4 7-1 1,-8 3-5 1,-12 4 1-1,-4 4-4 2,-7-1 1-3,-1 1-5 4,-4-8 0-5,1-6-1 6,-1-5 1-7,-3-9-13 4,-1-8-6 0,1-10-27-1,-1-10-12 1,1-7-64 8</inkml:trace>
    </iact:actionData>
  </iact:action>
  <iact:action type="add" startTime="83831">
    <iact:property name="dataType"/>
    <iact:actionData xml:id="d92">
      <inkml:trace xmlns:inkml="http://www.w3.org/2003/InkML" xml:id="stk91" contextRef="#ctx0" brushRef="#br3">23434 9681 140 0,'0'-4'52'1,"4"4"-41"-1,-1 0 31 5,5 0 12 5,0 0-14-4,4-3-3 4,4-1-12-6,7-3-4 4,13 0-12 0,3 0-3-8,4 4-2 6,0-1-11 4,1 1-5-4,-5-1-76 9,-4 4-64-6</inkml:trace>
    </iact:actionData>
  </iact:action>
  <iact:action type="add" startTime="86101">
    <iact:property name="dataType"/>
    <iact:actionData xml:id="d93">
      <inkml:trace xmlns:inkml="http://www.w3.org/2003/InkML" xml:id="stk92" contextRef="#ctx0" brushRef="#br3">6425 9800 108 0,'-4'7'44'1,"4"-7"-35"-1,0 6 23 2,4 1 6 8,0 0-3-3,0 0 0 2,-1 0-5-4,1 4-1 3,4-1-16-1,-4 4 1-6,0 0 0 5,-4 4-5 2,4 3-3 0,0 0-6 0,0 0-2 0,4 0 1-1,0-4 2 0,-1-3 0 3,1 0-1-5,0-4 1 2,0-3-1 0,0-3 0 1,4-1 0 0,0-3 0-1,-1 0 0 1,1-3 0-1,0-1 0 3,0-3 0-6,3-3 0 9,1 0 0-9,0-1 2 3,0 1-3 0,-1-1-2 0,1 1-20 2,-4-1-8-2,0 1-28 1,-5-1-13-2,1 1-10 10</inkml:trace>
    </iact:actionData>
  </iact:action>
  <iact:action type="add" startTime="86535">
    <iact:property name="dataType"/>
    <iact:actionData xml:id="d94">
      <inkml:trace xmlns:inkml="http://www.w3.org/2003/InkML" xml:id="stk93" contextRef="#ctx0" brushRef="#br3">6625 9663 168 0,'0'-3'63'1,"0"3"-49"-1,4 0 11 4,-4 0 5 5,0 0-5-3,4 0 0 3,4 3-2-4,0 4-3 6,-4 0-10-6,0 4-2-4,3 6 2 10,1 4-2-8,0 4 1 5,0 3-3-1,0 0 1 0,4 3-4 1,-1 0 0 0,1 1-1 0,4-1 1-1,0 1-2 2,-1-4 2-3,-3-4-4 6,0-3-2-8,0 0-12 2,0-4-5 3,-5-3-27-3,-3-3-12 4,0-4-44 5</inkml:trace>
    </iact:actionData>
  </iact:action>
  <iact:action type="add" startTime="86864">
    <iact:property name="dataType"/>
    <iact:actionData xml:id="d95">
      <inkml:trace xmlns:inkml="http://www.w3.org/2003/InkML" xml:id="stk94" contextRef="#ctx0" brushRef="#br3">6833 9660 108 0,'-4'0'41'1,"4"3"-32"-1,4 1 22 5,-4-4 9 7,8 3-4-9,0 1 2 9,4-1-9-9,0 1-1 5,7-1-15-1,1 4 3-6,4 0 2 5,3 4-8 2,1-1-1 0,-1 4-3 0,1 0-1 0,-1 0-3 0,-3 4 1-2,-5-8-2 5,1 1-1-7,0-1-6 3,-5-3-1 1,-3-4-21-1,0-3-7 2,-4-3-35 7,0-4-55-11,0 0 27 6</inkml:trace>
    </iact:actionData>
  </iact:action>
  <iact:action type="add" startTime="87179">
    <iact:property name="dataType"/>
    <iact:actionData xml:id="d96">
      <inkml:trace xmlns:inkml="http://www.w3.org/2003/InkML" xml:id="stk95" contextRef="#ctx0" brushRef="#br3">7124 9548 116 0,'-4'4'46'1,"8"-1"-35"-1,-8 4 16 5,4-3 5 7,0 3-2-8,0 3 2 4,0 0-5-2,0 4-2 2,-4 4-13 0,0 3 1-8,1 0 1 7,-1 3-3 1,0 4 1 0,-4 4-9 0,0 3-2-1,0-4-1 3,-4 4 0-5,4-4-3 1,-3-3 0 2,3-3-18-1,4-8-7 3,0-3-25-2,4-14-11 0,8-3-19 7</inkml:trace>
    </iact:actionData>
  </iact:action>
  <iact:action type="add" startTime="87555">
    <iact:property name="dataType"/>
    <iact:actionData xml:id="d97">
      <inkml:trace xmlns:inkml="http://www.w3.org/2003/InkML" xml:id="stk96" contextRef="#ctx0" brushRef="#br3">7321 9597 192 0,'0'0'74'1,"4"0"-58"-1,0-4 16 4,-4 4 4 5,11 0-7 1,-3-3 0-6,0 0-7 4,4-1-2-1,0 1-11 1,3-4-1-8,5 0-1 9,4 3-3-3,-1-3-1 2,1 4-1-1,-1-1-2 3,-3 1-8-5,-4-1-5 7,-1 1-26-10,-7-1-13 6,0 1-47 8,0 3-37-9,0 0 56 1</inkml:trace>
    </iact:actionData>
  </iact:action>
  <iact:action type="add" startTime="87916">
    <iact:property name="dataType"/>
    <iact:actionData xml:id="d98">
      <inkml:trace xmlns:inkml="http://www.w3.org/2003/InkML" xml:id="stk97" contextRef="#ctx0" brushRef="#br3">7580 9171 148 0,'-4'0'55'0,"8"3"-43"1,0 1 12 3,-4-4 2 5,4 3-1-3,-4-3 0 5,8 7-6-7,0 0-1 8,0 0-10-8,-5 0 6-4,5 0 5 6,0 4-8 2,0-1-1 0,0 1-4-1,0 3 1 1,0 0-4 0,-1 0 0 0,5 0-1 1,-4 3 1-5,0 4-2 9,0 4 2-10,0-1-4 4,0 0 0 0,-1 1 3 2,1-4 1 0,0 0-1-3,0 0 1 4,0 0-13-5,0-4-6 6,-4 1-13-7,0-4-5 4,0-4-28-1,-1-3-11 0,5 0-7 9</inkml:trace>
    </iact:actionData>
  </iact:action>
  <iact:action type="add" startTime="88305">
    <iact:property name="dataType"/>
    <iact:actionData xml:id="d99">
      <inkml:trace xmlns:inkml="http://www.w3.org/2003/InkML" xml:id="stk98" contextRef="#ctx0" brushRef="#br3">7792 9087 172 0,'-4'-3'66'1,"4"6"-52"-1,0 1 17 5,0-1 2 4,0 1-12 0,0 3-2-4,0 0-9 6,0 3-4-7,0 1-3 3,0 3-3-7,0-1 1 7,0 8-4 1,0-7 2 1,4 0 1-3,0 0 2 4,0 0-1-5,0-7-1 7,4 0 1-9,0-3 1 5,0-1-3 0,3-3 0-1,1 0 1 1,4-3 0-1,4-1-3 1,-1 1 2 0,5 3 5 1,-1 0 2-2,5 3 4 3,-1 1 4-6,1 3-4 2,-1 0 0 3,1 3-4-2,-8 4 1 2,-1 4 2-3,-7 3 2 3,-8 3 1-3,-4 0 0 5,-8 1-2-7,0-4 1 5,-3 0-4-4,-5 0-2 3,0-4-2 0,-4-3-3 0,1-3 1 0,-1-4 1-1,0 0-36 2,1-7-15-4,-1-4-30 6,1-3-11-6,3-3-7 12</inkml:trace>
    </iact:actionData>
  </iact:action>
  <iact:action type="add" startTime="88801">
    <iact:property name="dataType"/>
    <iact:actionData xml:id="d100">
      <inkml:trace xmlns:inkml="http://www.w3.org/2003/InkML" xml:id="stk99" contextRef="#ctx0" brushRef="#br3">7808 9084 236 0,'12'-11'88'1,"0"4"-69"-1,3-10 4 4,-3 10-2 5,4-4-11-2,3 1-1 1,5-1-5-1,0 1-3 2,-1-1 0-2,-3 1-21-7,0 3-9 10</inkml:trace>
    </iact:actionData>
  </iact:action>
  <iact:action type="add" startTime="89942">
    <iact:property name="dataType"/>
    <iact:actionData xml:id="d101">
      <inkml:trace xmlns:inkml="http://www.w3.org/2003/InkML" xml:id="stk100" contextRef="#ctx0" brushRef="#br3">6763 11277 104 0,'0'-7'38'1,"4"7"-29"-1,-4 3 17 5,0-3 7 2,0 0 3 2,0 0 0-2,4 4-4 2,-1-4 0-3,-3 0-18 4,4 3 5-10,0 1 4 4,-4 3-6 4,0 0 1-1,0 3-9 1,0 4-3 1,-4 4 1-3,0 2 2 3,1 1-4-2,-1 4-1 2,0-4-4-4,4 0-1 6,0 0 1-7,0-4 2 4,0-3-1 1,0-3-1-2,0-1 1 1,4-3-1-1,3-3 0 0,1-4 2 0,4 0-6 3,4-4 1-5,3 1 3 6,1-1 4-6,4-3-3 1,3 4-3 3,1-1-2-3,-1 1 0 3,1-1 3-2,-5 1 2 2,1-1 0-4,-4 4 2 7,-5 0-11-9,-3 0-4 7,0 0-10-5,-4 0-1 3,0 0-21 0,-4 0-7-1,-4-3-48 8</inkml:trace>
    </iact:actionData>
  </iact:action>
  <iact:action type="add" startTime="90424">
    <iact:property name="dataType"/>
    <iact:actionData xml:id="d102">
      <inkml:trace xmlns:inkml="http://www.w3.org/2003/InkML" xml:id="stk101" contextRef="#ctx0" brushRef="#br3">7077 11217 136 0,'-8'4'52'1,"8"-4"-41"-1,4 3 26 3,-4-3 9 5,0 0-17 2,0 0-5-5,4 4-4 6,0 3-1-7,0 0-10 3,0 3 1-7,-4 1 1 8,0 3-4-1,0 3 1 2,0 4-3-2,-4 4 0 2,0 2 1-4,0 5 1 6,4 3-1-7,0 0-1 4,-4 0-3-1,0 0-2 1,0-1-2 0,4 5-1 0,0-11-14 0,-4-4-6 0,4 1-13 0,0-8-2-2,-4-6-37 8,4-4-43-7,8 0 36 2</inkml:trace>
    </iact:actionData>
  </iact:action>
  <iact:action type="add" startTime="90812">
    <iact:property name="dataType"/>
    <iact:actionData xml:id="d103">
      <inkml:trace xmlns:inkml="http://www.w3.org/2003/InkML" xml:id="stk102" contextRef="#ctx0" brushRef="#br3">7262 11374 148 0,'0'0'55'1,"4"0"-43"-1,4 0 27 6,-8 0 10 6,7 4-7-9,1-1 1 5,0 1-12-2,4-1-2 2,0 4-16 0,0 4-1-8,7 3-1 7,-3 3-4 1,0 4-2-1,-1 4-2 2,5 3 0-2,-4 0-2 3,3-1 2-6,-3 5-4 4,4-4 0-1,-9 0-1 0,5-7-2 3,-4-7-15-4,-4-4-7 4,0-10-29-5,-4-3-10 6,0-4-43 1</inkml:trace>
    </iact:actionData>
  </iact:action>
  <iact:action type="add" startTime="91114">
    <iact:property name="dataType"/>
    <iact:actionData xml:id="d104">
      <inkml:trace xmlns:inkml="http://www.w3.org/2003/InkML" xml:id="stk103" contextRef="#ctx0" brushRef="#br3">7474 11315 180 0,'-12'7'68'0,"8"0"-52"1,-8 4 10 2,9-5 1 9,-1 5-4-8,-4 3-2 8,0 7-9-9,-4 3-3 4,0 4-5 2,-3 4-3-9,-1-1 0 6,0 1-1 2,-3-5 2 0,3 1-10 0,4-7-2-1,0-7-24 3,4-3-8-5,0-4-51 9</inkml:trace>
    </iact:actionData>
  </iact:action>
  <iact:action type="add" startTime="91458">
    <iact:property name="dataType"/>
    <iact:actionData xml:id="d105">
      <inkml:trace xmlns:inkml="http://www.w3.org/2003/InkML" xml:id="stk104" contextRef="#ctx0" brushRef="#br3">7745 11448 236 0,'4'0'88'1,"0"0"-69"-1,4 0 11 6,0 0 1 0,0-4-13 2,3 1-2 0,1-1-12 0,4 1-2-1,-4 3-2 4,3 0-3-11,-3 0 2 4,0 3-15 7,0 1-6-7,-4-1-20 3,-1 1-6 1,1-1-50 9</inkml:trace>
    </iact:actionData>
  </iact:action>
  <iact:action type="add" startTime="92119">
    <iact:property name="dataType"/>
    <iact:actionData xml:id="d106">
      <inkml:trace xmlns:inkml="http://www.w3.org/2003/InkML" xml:id="stk105" contextRef="#ctx0" brushRef="#br3">8067 11203 168 0,'-4'0'63'1,"8"0"-49"-1,0 0 11 9,-4 0 5-6,0 0-5 5,4 7 0 0,4 0 2-2,0 0 2 3,-4 4-15-1,4-1 1-8,-4 4 1 9,-4 4 1-4,0 6 1 6,-4 4-9-8,0 7-5 6,0 7-1-2,0 0 0 1,0 0-4-1,0-4 1 1,4-3-18 0,0 0-5 0,0-11-13 0,0-6-3-2,4-8-32 5,-4-10-14-7,8-3-2 12</inkml:trace>
    </iact:actionData>
  </iact:action>
  <iact:action type="add" startTime="92479">
    <iact:property name="dataType"/>
    <iact:actionData xml:id="d107">
      <inkml:trace xmlns:inkml="http://www.w3.org/2003/InkML" xml:id="stk106" contextRef="#ctx0" brushRef="#br3">8543 11092 148 0,'0'0'55'1,"0"7"-43"-1,0 3 16 5,0-6 7 6,0 3-2-7,-4-4 1 4,0 0-6-1,0 4 0 0,-4 0-16 1,0 0 2-8,-3 0 0 8,-1 0-3 0,-4 0-1-2,0 0-6 4,1 0-1-4,-1 0-1 4,-4 0-2-6,5 0 3 4,-9-3 2 0,8-1-2-1,1-3-2 1,-1 7-3-1,4-7 1 2,4 4 1-3,0-4 2 5,0 0-1-6,5 0-1 6,3 3-2-8,0-3 1 4,0 0 1 2,0 4 0-2,0-4 0 1,0 7 0 0,0 0-3 0,3 0 0-1,-3 3 2 2,0-3 2-4,4 4-2 3,0-1 0 0,-4 4 1-2,0 0 0 3,0 0 2-2,0 0 1 2,0 0-4-4,0 0-1 6,0 0 1-7,0-4 0 8,4-3-2-9,-4 0 0 5,0-7-5-1,0 0 0 1,4 0-3 0,0-3 2-1,4-4-2 2,0 0 2-2,0 0 0 2,0 0 3-3,-1 3 2 2,1 1-1-2,4-1 4 1,4 1 2 2,-4-1 0-2,-1 1-1 1,5-1 3-1,0 1 0 3,0-1 3-5,-1 4 1 6,5 0 1-7,0 4 0 2,-1 3 2 3,1 3 4-2,-4 4 1 2,-1 4 3-3,-3 3-4 3,-4 7 2-3,-4 3 0 5,-4 1-1-6,-4-1-1 3,0 0 1-1,-4 1-8-1,-4-8-2 3,1-3-1-2,-5-3 0 2,-4-8-2-4,1 1 1 6,-1-8-4-7,-4-3 0 9,1-3-12-10,-1-4-5 5,1 0-21-1,-1 3-10 0,0 1-36 2,9 6-14-2,3 1-7 8</inkml:trace>
    </iact:actionData>
  </iact:action>
  <iact:action type="add" startTime="99236">
    <iact:property name="dataType"/>
    <iact:actionData xml:id="d108">
      <inkml:trace xmlns:inkml="http://www.w3.org/2003/InkML" xml:id="stk107" contextRef="#ctx0" brushRef="#br3">14013 11570 116 0,'0'-7'46'2,"4"7"-35"-2,-4 0 9 2,0 0 5 6,0 0-3-1,0 0-1 1,0 0-5 0,8 7-2 0,-4 0-8 0,-4 7 5-8,0-4 2 8,-4 4-2-2,0 4-1 5,0 6-4-7,-3 4 1 4,-1 4-4-1,0-1 0 0,0 1-1 1,0-5-2 0,4 1 1 0,0 0-1-1,4-3 0 2,8-4 0-3,4 0-3 4,4-4 2-4,7-3 1 1,13 0 2 0,7-3-1 0,4-1-1 1,-4-3 1 0,-4-4 1 0,-3-3-1-1,-1 0-1 2,-3-3-13-3,-5 0-4 5,-7-1-22-7,-4-3-8 2,-5 0-35 10</inkml:trace>
    </iact:actionData>
  </iact:action>
  <iact:action type="add" startTime="99716">
    <iact:property name="dataType"/>
    <iact:actionData xml:id="d109">
      <inkml:trace xmlns:inkml="http://www.w3.org/2003/InkML" xml:id="stk108" contextRef="#ctx0" brushRef="#br3">14375 11556 108 0,'-4'-3'41'1,"8"6"-32"-1,-4 1 17 4,0-4 8 5,0 6 2-3,0 5 2 3,0 3-9-3,0 0-5 5,0 7-14-6,0 10-2-5,-4 4-1 11,4 4-1-8,0 3-1 4,-4-1-6 2,0 5 1-2,0 3 2 1,0-4 3-1,0 1-4 1,1 2-1-1,-1-2-2 3,0-4-2-5,0 0-11 7,4-7-2-9,0-11-38 4,0-3-15 2,8-14-9 7</inkml:trace>
    </iact:actionData>
  </iact:action>
  <iact:action type="add" startTime="100046">
    <iact:property name="dataType"/>
    <iact:actionData xml:id="d110">
      <inkml:trace xmlns:inkml="http://www.w3.org/2003/InkML" xml:id="stk109" contextRef="#ctx0" brushRef="#br3">14564 11828 120 0,'0'4'46'0,"4"3"-35"0,3-4 20 5,1 1 8 6,0 3-4-6,0-4 2 6,12 4-10-8,-1 0-4 5,1 4-13 0,4-1 0-8,7 4 3 7,0 7-12 1,1 4-2-1,-1 3 4 1,-3 3 3-1,-5 0-3 3,1 1-2-5,-4-1 0 6,-1-3 1-7,1-3-3 3,-4-4 0 2,-1-4-28-2,-3-6-13 1,0-4-64 8</inkml:trace>
    </iact:actionData>
  </iact:action>
  <iact:action type="add" startTime="100361">
    <iact:property name="dataType"/>
    <iact:actionData xml:id="d111">
      <inkml:trace xmlns:inkml="http://www.w3.org/2003/InkML" xml:id="stk110" contextRef="#ctx0" brushRef="#br3">14917 11738 112 0,'-11'7'44'0,"11"0"-35"0,-8 14 25 6,4-11 7 5,-4 0-10-8,-4 8-6 6,-4 3-12-2,-3 7-4 0,-9 3-5 2,1 4-1-9,-1 4 1 6,1 2-5 3,-1-2 1-3,1-1 0 4,3-3 0-5,4-3-22 6,1-8-8-6,-1-3-53 10</inkml:trace>
    </iact:actionData>
  </iact:action>
  <iact:action type="add" startTime="101142">
    <iact:property name="dataType"/>
    <iact:actionData xml:id="d112">
      <inkml:trace xmlns:inkml="http://www.w3.org/2003/InkML" xml:id="stk111" contextRef="#ctx0" brushRef="#br3">15157 12000 156 0,'0'3'60'1,"4"-3"-47"-1,0 0 19 5,-4 0 5 2,8 0-4 2,4 0 1-3,3 0-11 2,5 0-3 0,7 0-12 1,5 0-5-9,-1 0 0 6,5 3 0 4,-1 1 1-5,-3-1-5 2,-1 1-1 0,-4-4 1 1,-3 0 2-1,0 0-16 1,-5-4-4 0,1 1-42 0,-8-4-15 1,0 0-14 4</inkml:trace>
    </iact:actionData>
  </iact:action>
  <iact:action type="add" startTime="101683">
    <iact:property name="dataType"/>
    <iact:actionData xml:id="d113">
      <inkml:trace xmlns:inkml="http://www.w3.org/2003/InkML" xml:id="stk112" contextRef="#ctx0" brushRef="#br3">15786 11612 180 0,'4'0'68'1,"0"3"-52"-1,0 4 8 3,0 0 2 6,0 4-2-3,-1 3 1 4,1 3 1-4,0 4 1 3,0 4-14-2,0 3-3-7,0 3 0 10,0 0-6-6,-4 4 0 4,0 7-2-1,-4 4 1 0,0 3-4 1,0-1 0 0,0-2-4 0,0-1 1-1,0-6-20 2,4-8-9-2,0-6-32 3,4-12-11-7,4-9-13 13</inkml:trace>
    </iact:actionData>
  </iact:action>
  <iact:action type="add" startTime="102014">
    <iact:property name="dataType"/>
    <iact:actionData xml:id="d114">
      <inkml:trace xmlns:inkml="http://www.w3.org/2003/InkML" xml:id="stk113" contextRef="#ctx0" brushRef="#br3">16485 11626 148 0,'-4'-7'57'1,"4"7"-44"-1,-7 0 23 3,7 0 6 7,-4 0-7-5,-4 0-3 6,0 7-10-7,-4-4-1 4,0 4-12-1,1 0 1-7,-5 0 1 7,0 4-2 1,0-4 2-1,-3 0-2 3,-1 3 2-4,0 1-4 3,1-1-2-3,-1-3-2 5,4 0-3-7,1 0 1 3,-1-7 1 1,4 4-3-1,0-4 0 2,5 0 1-3,-1 0 0 3,4 0-3-3,0 3 2 5,0 1 1-7,0-1 2 4,0 4-3-1,4-7-2 0,0 11 2 1,4-4 0 0,0-4 1 0,0 4 0 0,-4 0 0 0,0 3 0-1,4 1 0 3,-4-1 2-5,0-3-3 1,0 4-2 2,-4-1 2 1,4 1 2-1,-4-1-2-2,4 1 0 3,-4-1 1-3,4 1 0 5,0-4 0-7,0 0 2 4,0 0-10-2,0-7-2 2,0 0-2-1,8 0 0 1,-4 0 0 0,4 0 0 0,0 0 4 1,-1 0 5-4,1-4 0 6,0 1 1-7,0-1 2 4,0 4 2-1,4-3-3 0,-1 3 0 1,5 0 1 0,0 0 0 1,3 0 0-3,5 3 0 5,4 1 4-7,-1 3 5 5,5 0-1-3,-5 3 1 1,1 1 1 1,-1 3 4 0,-7 3-6 0,-5 8 0-1,-3 6 0 1,-8 0 2-1,-8 4 1 3,-4 0 1-5,-3 4 2 2,-5-1 4 0,-4-7-1 1,-3-3 1 1,-1-3-7-3,-3-4-4 3,-5-7-4-2,1-4-3 3,-1-10 1-6,1-3 1 5,-1-11-17-3,-3 0-4 1,-4-4-13 1,-1 4-5 0,9 0-18-1,-4 0-5 1,3 0-61 7</inkml:trace>
    </iact:actionData>
  </iact:action>
  <iact:action type="add" startTime="103665">
    <iact:property name="dataType"/>
    <iact:actionData xml:id="d115">
      <inkml:trace xmlns:inkml="http://www.w3.org/2003/InkML" xml:id="stk114" contextRef="#ctx0" brushRef="#br3">16918 12010 168 0,'0'-4'63'1,"4"4"-49"-1,3 0 25 3,1 0 7 6,0 0-12-2,8 0-2 2,4 0-10-4,3 0-4 7,5 0-10-7,3 0-5-5,4 0 0 7,1 0 0 0,-1 0 3 0,-3 4-3 1,-5-4 0-1,-3 0-3 1,-5 0-3 1,1 0-18-1,-8 0-9-2,0 0-24 5,-1-4-11-8,-3 1-31 12</inkml:trace>
    </iact:actionData>
  </iact:action>
  <iact:action type="add" startTime="104039">
    <iact:property name="dataType"/>
    <iact:actionData xml:id="d116">
      <inkml:trace xmlns:inkml="http://www.w3.org/2003/InkML" xml:id="stk115" contextRef="#ctx0" brushRef="#br3">17087 11881 184 0,'4'3'68'1,"3"-3"-52"-1,-3 7 10 5,-4-3 1 4,4 3-9-3,-4 3 0 2,0 4-7 1,0 4 1-3,0 3-7 5,0 3-1-11,-4 4 0 5,0 3-5 1,1 1 1 2,-5-4 0-1,0 0 0 2,4-4-38-2,0-3-16 1,0-3-44 9</inkml:trace>
    </iact:actionData>
  </iact:action>
  <iact:action type="add" startTime="104505">
    <iact:property name="dataType"/>
    <iact:actionData xml:id="d117">
      <inkml:trace xmlns:inkml="http://www.w3.org/2003/InkML" xml:id="stk116" contextRef="#ctx0" brushRef="#br3">17786 11766 200 0,'4'0'77'1,"0"0"-60"-1,4 10 13 4,-4-6 3 4,0 2-2 1,4 5 2-2,-4-1-10 3,0 1-1-6,-4 3-13 5,0 0-5-9,-4 3-3 6,0 1-1 1,-4 3 2 2,-4 0-1-1,0 0-1 0,0 0 1-2,5-4 1 4,3 1-3-5,4-1-2 2,0-3 2 0,8-4 2 2,-1 1-2-2,9-4 0 1,0 0 1-1,7 0 2 1,-3-4-3 0,4 1 0-1,-1-1 1 2,1 1 2-2,-5-4-3 2,1 3 0-3,0-3 1 2,-1 0 0 0,-3 0 0-1,0 0 0 1,-4 0-25-1,-1 0-10 2,-3 0-15-4,0-3-7 6,0-1-115 7,0-3 92-11</inkml:trace>
    </iact:actionData>
  </iact:action>
  <iact:action type="add" startTime="104970">
    <iact:property name="dataType"/>
    <iact:actionData xml:id="d118">
      <inkml:trace xmlns:inkml="http://www.w3.org/2003/InkML" xml:id="stk117" contextRef="#ctx0" brushRef="#br3">18108 11650 168 0,'0'4'66'2,"0"-1"-52"-2,0 4 19 3,0-7 4 6,4 7-8 0,0 0-2-4,-4 7-7 7,0 4-2-8,0-1-10 2,0 8-1-5,0-1 3 7,-4 7-6-1,0 1-2 1,1 3 1-2,-1 3 0 5,-4 4-1-6,0 4-2 7,0 2 1-10,4 1-1 6,0 4 0 1,0-1 0-3,0-10-3 2,0 0 0 0,0-11-34 0,4-6-12-1,0-4-135 19,12-21 85-22</inkml:trace>
    </iact:actionData>
  </iact:action>
  <iact:action type="add" startTime="105555">
    <iact:property name="dataType"/>
    <iact:actionData xml:id="d119">
      <inkml:trace xmlns:inkml="http://www.w3.org/2003/InkML" xml:id="stk118" contextRef="#ctx0" brushRef="#br3">18494 11986 96 0,'0'0'35'1,"-4"3"-27"-1,8 1 27 5,-4-4 11 2</inkml:trace>
    </iact:actionData>
  </iact:action>
  <iact:action type="add" startTime="105655">
    <iact:property name="dataType"/>
    <iact:actionData xml:id="d120">
      <inkml:trace xmlns:inkml="http://www.w3.org/2003/InkML" xml:id="stk119" contextRef="#ctx0" brushRef="#br3">18494 11993 310 0,'7'3'62'2,"1"4"-32"-2,4 0-5 0,-4 0-4 0,4 0-3 1,0 3 0-1,-1 4-10 0,5 4-3 2,0 3-5-2,0 3-1 2,3 1 1 5,1 3 2 4,-1 10-1-7,1-3 2 3,0 0-2-2,-1 0-1 3,1-4-4 0,4-3-2-1,-9-3-30 2,1-4-12-2,-4-4-15 1,0-3-6-2,3-7-24 9</inkml:trace>
    </iact:actionData>
  </iact:action>
  <iact:action type="add" startTime="105915">
    <iact:property name="dataType"/>
    <iact:actionData xml:id="d121">
      <inkml:trace xmlns:inkml="http://www.w3.org/2003/InkML" xml:id="stk120" contextRef="#ctx0" brushRef="#br3">18855 11926 156 0,'-12'4'57'1,"8"-1"-44"-1,-3 4 16 6,3 0 4 1,0 0-12 0,-4 4-2 1,-4 3-2-1,0 7-2 2,-3 6-7-2,-9 5-1-7,4 6 3 11,1 4-6-7,-5 7 0 3,4 0-4 1,1-4-1-2,-1-3 1 3,1-7 0-2,7-7-20 1,0-7-7 0,4-3-140 17,8-18 68-21</inkml:trace>
    </iact:actionData>
  </iact:action>
  <iact:action type="add" startTime="106742">
    <iact:property name="dataType"/>
    <iact:actionData xml:id="d122">
      <inkml:trace xmlns:inkml="http://www.w3.org/2003/InkML" xml:id="stk121" contextRef="#ctx0" brushRef="#br3">19115 12111 208 0,'-4'0'79'1,"4"7"-61"0,4-7 10 3,-4 0 0 3,3 4-5 1,5-1 0-1,0-3 1 0,4 0 0 2,0 0-13-1,4 0-2-8,-1 0 1 7,1 0-6 2,0-3-2-4,-1 3-1 3,1-4 1-1,0 1-30 0,-4-1-13 1,-1 1-21 0,1-1-9 0,-4 1-28 9</inkml:trace>
    </iact:actionData>
  </iact:action>
  <iact:action type="add" startTime="107118">
    <iact:property name="dataType"/>
    <iact:actionData xml:id="d123">
      <inkml:trace xmlns:inkml="http://www.w3.org/2003/InkML" xml:id="stk122" contextRef="#ctx0" brushRef="#br3">19692 11619 180 0,'0'3'68'2,"8"1"-52"-2,-4 6 21 3,0 1 6 3,0 3-8 2,0 3-3 1,0 4-10-2,0 4-3 1,0-1-11-1,0 1-1-7,-1 2 0 10,-3 5-1-5,0 3 1 6,0 0-6-7,-3 7-3 4,-1 3 3-1,-4 0 1 0,-4 4 0 0,-4 0-2 1,4-3-2 1,5 2-1-2,-1-6-9 2,4-7-5-2,0 0-18 3,0-7-7-7,4-7-31 14,0-3-55-11,12-8 26 3</inkml:trace>
    </iact:actionData>
  </iact:action>
  <iact:action type="add" startTime="107508">
    <iact:property name="dataType"/>
    <iact:actionData xml:id="d124">
      <inkml:trace xmlns:inkml="http://www.w3.org/2003/InkML" xml:id="stk123" contextRef="#ctx0" brushRef="#br3">20329 11664 188 0,'4'-3'71'1,"0"3"-55"-1,-4 3 6 4,0-3 2 3,0 4-4 1,-4-1 3 0,4 1 2-1,-4-1 4 1,0 1-15 1,-4-1-1-9,-4 1 0 6,-3 3-5 4,-9 0 0-6,-3 0-6 3,-5 0-4 1,1 0 3-1,-5 0 1 2,5 0 0-3,-1 0 1 4,5-7-2-4,3 3-1 5,5-3 3-7,3 0 0 6,4 0-4-4,0 4 1 0,4-1-2 2,1 1 0 0,-1 3 2 0,4 0 0-1,0-4 0 2,4 4 0-3,0 0-3 4,0 0 2-5,0 0 1 2,0 0 0 1,0 0 0-2,0 0 2 3,0 3-3-2,0 1 0 2,0 3 1-2,0 0 2 3,0 0-3-6,0 0 0 5,0 0 1-2,0 0 0-1,0 0 0 3,0-4 0-2,0-3 0 1,0 0 0 0,0 0-7 0,0-7-3-2,0 0-3 4,4 0 0-5,4 0 2 4,0-3 5-3,3-1 1 1,1 1 3 2,4-1-1-2,0 1-1 1,3 3 3-2,5 0 0 5,3 3 1-6,9 1 0 3,3 3-3-1,-4 0 2 0,1 0 1 1,-1 3 2-1,-3 0 1 2,-1 4 1-3,-4 0 2 3,-3 7 3-2,-4 4 2 3,-5 3 1-5,-3 7 0 3,-4 0 0-1,0 10 2-1,-8-3 2 3,-4-4 2-2,0 1 1 1,-4-4-4-1,-4-4 1 3,1-3-7-5,-5-4-1 6,-8-6-4-7,-3-4-1 3,-5-7-1 1,-3-4 1-1,-4-6-4 2,-1-4-2-3,5 0-16 3,4-4-5-3,3 1-12 4,5-1-3-5,3 1-21 7,4 3-9-8,4-3-45 11</inkml:trace>
    </iact:actionData>
  </iact:action>
  <iact:action type="add" startTime="108542">
    <iact:property name="dataType"/>
    <iact:actionData xml:id="d125">
      <inkml:trace xmlns:inkml="http://www.w3.org/2003/InkML" xml:id="stk124" contextRef="#ctx0" brushRef="#br3">20950 12020 184 0,'-4'4'71'1,"8"-1"-55"-1,4 4 20 5,-8-7 6 7,8 4-6-9,-1-1-1 6,5 1-11-2,0-1-2 0,4 1-13 1,3-4-5-8,1 0-1 8,4 0-2-1,-1 0-1 0,1 0-2 3,-1 0 1-5,-3 0-28 7,-4 0-10-9,-1 0-21 4,-3 0-7 1,-4 3-28 8</inkml:trace>
    </iact:actionData>
  </iact:action>
  <iact:action type="add" startTime="108872">
    <iact:property name="dataType"/>
    <iact:actionData xml:id="d126">
      <inkml:trace xmlns:inkml="http://www.w3.org/2003/InkML" xml:id="stk125" contextRef="#ctx0" brushRef="#br3">20962 12387 192 0,'0'4'71'1,"4"-4"-55"-1,7 7 20 6,-3-4 6 1,0 1-8 1,0-4-2 0,4 3-14 0,3-3-4-2,1 0-8 4,4 0-2-10,-1 0 0 5,5 0-5 7,0 0 1-9,3 0-16 4,1 0-6 2,-5 0-38-2,-3-3-14 2,0-1-27 7</inkml:trace>
    </iact:actionData>
  </iact:action>
  <iact:action type="add" startTime="109263">
    <iact:property name="dataType"/>
    <iact:actionData xml:id="d127">
      <inkml:trace xmlns:inkml="http://www.w3.org/2003/InkML" xml:id="stk126" contextRef="#ctx0" brushRef="#br3">21795 11675 208 0,'-4'7'79'1,"4"3"-61"-1,-4 8 12 5,4-8 4 6,0 4-9-7,-4 4 0 5,0 3-10-3,-4 6-2 5,0 5-7-6,-3 3-2-5,-1 3 0 8,0 4-5-1,0 4 1-1,0-1 2 3,5 4 1-1,-1 3-4 0,4 8-1-2,4-8 1 3,4-3 2-3,4-4-2 6,3 1 0-7,9-4 1 3,4-4 2 0,7-7-3-2,8-3 0 2,12-7 3 0,0-7 1 0,-3-7-1-2,-1-7 1 4,-4-7-2-5,-8-7 2 2,-3-7-2 0,-5-3-1 0,-7-1 1 1,-4-3-1-1,-8-3 0 1,-4 0 2-1,-8-1-1 2,-4 4-1-2,-8 0 1 3,0 11 1-5,-11 6-3 3,-5 4 0-1,-3 7-1-1,4 7 0 4,-1 7 0-4,5 7-2 3,3 4 0-3,4-1 3 4,5 1-5-5,3-1 0 7,4 4-17-9,4-4-8 4,4 1-23 1,4-4-9 0,8-4-30 8</inkml:trace>
    </iact:actionData>
  </iact:action>
  <iact:action type="add" startTime="109850">
    <iact:property name="dataType"/>
    <iact:actionData xml:id="d128">
      <inkml:trace xmlns:inkml="http://www.w3.org/2003/InkML" xml:id="stk127" contextRef="#ctx0" brushRef="#br3">22420 11979 164 0,'-4'0'63'1,"8"3"-49"-1,0-3 25 5,3 4 7 1,1-1-12 1,4 1-2 2,4 3-8-3,3 3-1 3,5 0-12-1,7 4 0-8,1 4 0 9,3 6 0-4,1 1 1 6,-5 6-6-8,1 1-4 5,-5 6-1-1,1 0 1 1,-1 1-3 1,1-4-2-2,-1-7-5 2,-3 0-2-3,-1-7-33 5,1-4-11-7,-5-3-48 11,1-3-40-8,-4-11 58 1</inkml:trace>
    </iact:actionData>
  </iact:action>
  <iact:action type="add" startTime="110164">
    <iact:property name="dataType"/>
    <iact:actionData xml:id="d129">
      <inkml:trace xmlns:inkml="http://www.w3.org/2003/InkML" xml:id="stk128" contextRef="#ctx0" brushRef="#br3">22868 12017 192 0,'-4'3'74'1,"4"4"-58"-1,-4 4 12 4,4-4 2 5,-4 3-12-3,0 4-2 4,-4 4-5-5,0 3-2 6,-4 3-5-6,-3 1-1-5,-1 6 3 12,-4 7-3-9,1-3 0 4,-5 4-3 1,1-4-1 0,-1-4 1 0,4-3 0-1,1-3-22 1,7-4-8-1,4-4-45 8,8-7-51-4,16-3 35-7</inkml:trace>
    </iact:actionData>
  </iact:action>
  <iact:action type="add" startTime="110570">
    <iact:property name="dataType"/>
    <iact:actionData xml:id="d130">
      <inkml:trace xmlns:inkml="http://www.w3.org/2003/InkML" xml:id="stk129" contextRef="#ctx0" brushRef="#br3">23312 12178 228 0,'19'7'85'2,"-11"-11"-66"-2,4 8 10 3,-4-1 2 5,4-3-8 1,3 0 1-3,1 0-9 5,4 0-4-8,3 0-6 5,1-3-4-7,3-1 2 6,1 1-2 0,3-1-1 2,1 1-15-3,-5-1-7 4,-3 1-25-4,-4 3-9 5,3-4-51 0</inkml:trace>
    </iact:actionData>
  </iact:action>
  <iact:action type="add" startTime="110961">
    <iact:property name="dataType"/>
    <iact:actionData xml:id="d131">
      <inkml:trace xmlns:inkml="http://www.w3.org/2003/InkML" xml:id="stk130" contextRef="#ctx0" brushRef="#br3">23933 11790 144 0,'-4'-4'55'1,"4"4"-43"-1,4-3 25 4,0 3 9 8,7-3-12-10,-3-4-2 7,0-4-6-2,4 1-1 0,0-4-14 1,3 3 0-8,5 1 2 7,0-1-5 2,-1 1 0-2,5 3-4 1,0 0-1-1,-1 7-1 3,1 0-2-6,3 7 1 4,-3 3-1 0,-1 8 0-1,-3-1 0 2,-8 8 2-2,0-1 3 2,-8 7-2-4,-8 4-2 6,-8 4 2-7,0 3 0 5,-4 7-1-3,-3 3 1 1,-1 4-2 2,0 0 2-2,5 0-2 2,-1-8-1-3,4-6-2 3,0-3 1-3,4-4 3 5,1-7 1-7,3-4-4 5,0-3-1-3,4-4 3 1,0-3 1 1,4-3-3 0,4-1 1 0,3-3 0-2,1 0 0 4,8-3 0-5,3-1 2 4,5 1-1-2,3-1-1-1,5 1 1 3,3-1-1-2,4 1-3 1,-7-1 0-1,-1 1-5 2,-8-4-2-3,-3 0-33 4,-4 0-14-6,-1-4-63 13</inkml:trace>
    </iact:actionData>
  </iact:action>
  <iact:action type="add" startTime="111561">
    <iact:property name="dataType"/>
    <iact:actionData xml:id="d132">
      <inkml:trace xmlns:inkml="http://www.w3.org/2003/InkML" xml:id="stk131" contextRef="#ctx0" brushRef="#br3">24872 11811 148 0,'-16'-4'57'1,"8"1"-44"-1,-7 6 16 4,11 1 4 6,-4-1-10-5,-4 4 0 7,0 4-1-9,-3-1 1 4,-1 4-12 2,-4 7 2-9,1 7 1 7,3 4-3 0,0 6 1 1,4 4-3 0,1 3 0-2,3 4-3 5,4 7 1-6,4 3-4 3,0-6 0 0,8-4 3-2,3-4 3 3,5-3 0-2,8-4 0 2,7-3-5-3,8-7-3 4,13-7 6-4,6-7 5 5,-3-10-4-8,1-8 0 4,-9-6-4 1,-8-11-1-1,-4-7 1 1,-7-11 0 0,-9-6 2 0,-7-7 1-2,-8-8-3 4,-8 1-3-5,-8-4-3 7,-15 7 1-9,-16 4-28 4,-8 6-10 2,-4 12-36-2,-4 9-13 1,8 15-28 8</inkml:trace>
    </iact:actionData>
  </iact:action>
  <iact:action type="add" startTime="114999">
    <iact:property name="dataType"/>
    <iact:actionData xml:id="d133">
      <inkml:trace xmlns:inkml="http://www.w3.org/2003/InkML" xml:id="stk132" contextRef="#ctx0" brushRef="#br4">13978 12541 80 0,'0'-4'30'2,"0"8"-24"-2,4-4 6 3,-4 0 0 5,0 0 1 0,0 0 3 0,4 3 8-1,4 1 7 2,0-1-7-3,0 1-2 4,-1-1-7-5,5-3-1 2,0 0-8 1,0 0 0-8,3-3 1 6,5-1-3 3,4 1-1-2,-5-1 1 2,13 1 0-3,-5-1-5 2,1 4 1-1,-1 0-2 3,-3 0 0-4,-1 0 4 6,1 0 1-10,0 4 3 5,-1-1 1 2,-3 4 1-2,0 0 0 1,-1 0-2-1,1 0-1 2,-1 0-3-3,1 0 1 5,0 0-2-7,3 0-1 4,1-3 1-1,0-4-1 0,3 0 0 1,4-4 0-1,1 1-3 1,3-1 2 0,1-3 1 1,-5 4 2-4,1 3-3 8,-5 3 0-11,-3 1 1 5,-5 3 0 2,1 3 0-2,0 1 2 1,-5-1-1-1,5-3 2 2,0 0-2-3,-1 0 2 5,1-3-2-8,0-4 2 6,-1 0-4-2,5 0 0 0,-5 0 1 2,1 3 0-2,0 4 0 1,-1 0 2-1,5 0-1 3,0 0-1-5,3 0-2 7,4-4 1-9,1-3 3 3,3 0 1 3,1 0-4-2,-1-3-1 1,-4 3 3-1,-3 0 3 2,-1 0 3-3,-3 3 3 5,0 1-3-7,-1 3-2 6,1 0-2-5,-1 0 0 2,5 0-2 2,3 0-1-3,1-4 3 3,3-3 0-2,0 0-1 2,5-3-2-3,-1 3 1 5,4 0-1-7,-3 0 0 3,-1 0 2 1,-4 0-1-1,-3 0-1 2,-5 0-2-3,1 0 1 3,-5-4 1-2,1 1 0 3,-1-1 0-6,-3 1 0 5,-4-1-29-3,0 1-10 1,-5 3-45 9,1-4-47-8,0 1 40-1</inkml:trace>
    </iact:actionData>
  </iact:action>
  <iact:action type="add" startTime="116200">
    <iact:property name="dataType"/>
    <iact:actionData xml:id="d134">
      <inkml:trace xmlns:inkml="http://www.w3.org/2003/InkML" xml:id="stk133" contextRef="#ctx0" brushRef="#br4">17790 12607 168 0,'4'0'63'0,"4"0"-49"0,4 0 9 9,-4 0 1-6,3 0-3 6,1 0-1-2,0 4 1 1,0-1 1 0,3 1-12-1,1-1-3-6,-4 1-1 7,4-1-3-3,-1 1-2 6,1-4 0-7,0 0-1 4,0 0-3-1,3-4 2 1,1 1 1-1,0-1 2 1,-1 1-1 0,1-1-1-1,-1 4 1 2,1 0-1-4,0 4 4 7,-5 6 2-7,1 1-2 2,0 3-1 0,0 3 1 0,-1 0 2 2,5-3-5-2,4 0-1 1,7-3 2-1,4-4 1 3,1-4-1-5,-1-3 1 7,1 0-4-10,-1-3 0 5,-4-1-1 2,1 4 0-2,-5 0 4 2,1 4 1-3,-1-1-1 3,1 1-2-3,-1 3 3 5,5-4 0-7,3 1-1 5,12-4-2-3,0-4 1 1,5 1-1 2,-5-4 0-2,0 3 2 2,-8 1-3-3,-3 3-2 4,-1 0 2-6,-4 3 2 8,1 1 2-8,-1-1 3 3,1 4-3 1,-1-3-2-1,4-4 0 1,5 0-1-1,3-4-3 2,4 1 2-2,4-1 1 3,-4 4 2-5,-3 0-3 3,-5 4 0-1,-4 3 1 0,-3 0 2 1,-1 3-1-1,1 1-1 1,-1-4 1-1,1 0-1 3,7 0 0-5,-4-7 0 7,1 0 0-9,-1 0 2 4,0 3-3 1,-3 1 0-1,-5-1 1 1,1 4 0 0,-5 0 0 0,-3 0 2-1,-4 0-39 3,-5 0-16-5,-3-3-65 9</inkml:trace>
    </iact:actionData>
  </iact:action>
  <iact:action type="add" startTime="117596">
    <iact:property name="dataType"/>
    <iact:actionData xml:id="d135">
      <inkml:trace xmlns:inkml="http://www.w3.org/2003/InkML" xml:id="stk134" contextRef="#ctx0" brushRef="#br4">14281 12893 160 0,'4'-20'60'2,"-4"16"-47"-2,-4 1 19 4,4 3 16 10,-12 3-14-4,-4 1-11-4,-3-1-6 4,-5 4-11-5,-4 3-4-5,1 4-1 8,3 0-1-1,1 0 0 0,3 0-3 1,4 0 2-1,5 0 1 1,3-3 0 0,4-1-3 0,4 1 2-2,8-1-1 5,3-3-2-7,5 0 0 3,8 0 3 1,7 4 0-1,1-1 1 1,-1 1 0 0,-3-1 2 2,-5 1-1-4,1-1-1 4,-9 0 1-6,-3 1 1 4,-8 3 1 0,-4 3 3-2,-8 1-1 3,-7-1 0-2,-5 1-3 1,-4-4-2-1,1 0 1 2,-5-4-1-3,1-3-5 4,-1-7 1-5,5-3-18 3,3-4-8-1,0-4-72 8</inkml:trace>
    </iact:actionData>
  </iact:action>
  <iact:action type="add" startTime="118062">
    <iact:property name="dataType"/>
    <iact:actionData xml:id="d136">
      <inkml:trace xmlns:inkml="http://www.w3.org/2003/InkML" xml:id="stk135" contextRef="#ctx0" brushRef="#br4">14403 13009 132 0,'-4'10'52'0,"4"1"-41"1,0-4 18 2,0-7 16 13,4 7-11-6,-1 7-13-6,1 0-6 5,0 0-9-2,0 3 3-7,0 0 1 7,-4 1-5 1,0-4-3-1,0 0-1 2,0 0 1-2,0-4-1 1,0-3 2-1,4-3-4 3,-4-4 0-5,4 0 1 2,4-7 0 1,0-4-5-2,0-3-1 2,3-3-2 0,1-4 2 1,0-4 4-3,0 5 3 4,0-1-5-5,-1 3 1 7,1 1 3-8,0 6 2 2,0 4 0 2,0 4 1 0,3-1 2 0,5 4 2-2,-4 4 3 4,-5 3 1-4,1 3-5 4,0 4-2-5,-4 0 2 7,-4 4 1-8,-4 3-3 2,0-1-1 3,0-2-1-2,0-1-2 1,-4-3 1-1,4 0-1 2,-4-3 2-4,4-4 1 7,0-7-6-8,4-4 0 3,4-3-10 1,0-7-2-1,3 0 1 1,5-7 3-1,0-3 0 2,3 3 2-3,1 0 5 4,0 4 2-5,-1 3 2 7,1 3 2-9,-4 4-1 4,-1 7-1 1,1 7 1-1,0 0 1 2,-4 7 5-3,-1-3 4 4,-3 3-2-4,0 0 0 5,0-1-8-8,-4 1 0 5,0 0-12 0,0 0-5-1,0 0-17 1,0 0-6-1,0 0-32 9,-4 0-30-7,4 0 38-3</inkml:trace>
    </iact:actionData>
  </iact:action>
  <iact:action type="add" startTime="118871">
    <iact:property name="dataType"/>
    <iact:actionData xml:id="d137">
      <inkml:trace xmlns:inkml="http://www.w3.org/2003/InkML" xml:id="stk136" contextRef="#ctx0" brushRef="#br4">15275 13065 140 0,'-16'-4'55'1,"4"1"-43"0,-7 3 19 3,11 3 5 4,0 1-5 0,-4-1 2-1,-3 4-6 3,-1 4-2-5,0 2-13 5,0 5-12-10,1-1-5 5,3 4 8 6,4 0 7-7,0 0-6 3,4-3-2 1,4-4-2-1,4-4 2 3,4-3-1-4,4-7-1 3,4-3 1-3,3-4-1 5,5-7 0-7,-1 0 0 3,1 0 0 1,-4 3 0 0,-5 4-3 0,1 4 2-2,-4 3 1 2,0 3 2-1,-5 4-1 3,1 4-1-5,0 3 1 7,0 0-1-9,0-4-7 5,0 1 0 1,0-4-24-3,0-4-9 2,-1-3-39 8,1 0-41-10,4-3 41 5</inkml:trace>
    </iact:actionData>
  </iact:action>
  <iact:action type="add" startTime="119277">
    <iact:property name="dataType"/>
    <iact:actionData xml:id="d138">
      <inkml:trace xmlns:inkml="http://www.w3.org/2003/InkML" xml:id="stk137" contextRef="#ctx0" brushRef="#br4">15593 12911 124 0,'-4'14'46'1,"8"-7"-35"-1,-4 3 27 5,0-3 10 6,4 4-6-7,0-1 1 8,0 1-10-9,0 3-3 4,4 0-16 1,-4 3-2-8,0 4 1 7,-4 0-5 1,0 4-2 0,0-1-6 0,0 4 0-1,0 0 0 2,0 0 0-3,0-4-9 5,0-3-2-8,4-3-18 5,0-8-9-1,7-6-27 1,-3-8-8 0,4-6-13 8</inkml:trace>
    </iact:actionData>
  </iact:action>
  <iact:action type="add" startTime="119537">
    <iact:property name="dataType"/>
    <iact:actionData xml:id="d139">
      <inkml:trace xmlns:inkml="http://www.w3.org/2003/InkML" xml:id="stk138" contextRef="#ctx0" brushRef="#br4">15829 12897 176 0,'-4'17'68'2,"8"-3"-52"-1,0 4 25-1,-4-11 11 10,4 7-8-7,0 0-2 7,0 3-17-5,0 4-5 4,0 4-12-3,0-1-5-6,-4 4-2 11,4 0-1-7,-4 0 0 7,0 0-29-7,0 0-10 4,3-4-38-1,1-3-16 0,4-3-2 9</inkml:trace>
    </iact:actionData>
  </iact:action>
  <iact:action type="add" startTime="120073">
    <iact:property name="dataType"/>
    <iact:actionData xml:id="d140">
      <inkml:trace xmlns:inkml="http://www.w3.org/2003/InkML" xml:id="stk139" contextRef="#ctx0" brushRef="#br4">18258 13096 176 0,'-16'0'66'1,"12"0"-52"-1,-4 3 14 4,4-3 3 4,-3 0-5 0,-1 4 2-1,0 3-14 2,-4 0-3-3,0 3-7 4,0 1-5-10,1 3-2 6,-1 0 2 3,4 0 0-4,0 0-2 3,4 0 0 0,4-4-3-2,4 1 1 3,8-4 1-3,0 0 2 4,7-4 1-4,1 4 1 4,4 0-3-6,-1 4 2 8,5-1 1-7,-5 4 2 1,1 0-1 2,-5 3-1-1,-3 1 5 2,-4-1 1-2,-4 1 2 1,-8 3 0-1,-8 3 0 3,0-3 0-6,-4 0-7 9,-3 0 0-10,-5-7-3 3,4-3-2 3,1-8-13-2,-1-3-6 2,0-7-24-3,4-3-9 4,4-8-31 7</inkml:trace>
    </iact:actionData>
  </iact:action>
  <iact:action type="add" startTime="120494">
    <iact:property name="dataType"/>
    <iact:actionData xml:id="d141">
      <inkml:trace xmlns:inkml="http://www.w3.org/2003/InkML" xml:id="stk140" contextRef="#ctx0" brushRef="#br4">18517 13204 160 0,'8'4'60'1,"-4"-1"-47"0,0 4 17 1,0 0 3 10,0 0-5-8,0 4-2 8,0-1-10-9,0 4-3 5,-1 0-7-1,1 0-2-7,0 4 2 7,-4-1 1 1,0 0 1-1,-4 1-7 2,4-1 0-2,0-3 1 2,-4 0 1-3,4-7-6 5,0-3-2-8,0-4-3 4,0 0 2 1,4-4-1 0,0-3 2 0,0-10-2-2,4-1 0 5,0-3-1-6,0 0 2 7,0-3 4-10,0 0 1 7,-1-1-2 0,1 4 2-2,0 4 1 0,0 3 2 0,0 3-1 2,0 1 2-3,4 3 2 4,-1 0 4-4,1 0 0 5,0 3 0-8,0 4-3 4,-1 4 1 2,-3 3 2-3,0 7 2 4,-4 3-3-4,-4 4 0 2,0 4-5-1,-4-1 0 4,4-3-1-8,0 0-2 7,0-4 1-4,0-3-1 0,4-3-3 3,4-15-15 6,4-3-6-7,0-7-8 0,-1-6-3-2,5-1 13 5,0-4 7-6,0 1 12 2,-1 3 7 1,1 3-4-2,0 4-2 3,-1 4 1-2,1 6 2 2,-4 4 9-3,0 7 5 5,3 4-5-7,-3 3-1 4,0 3-5-1,-4 1-3 0,4-1-3 1,-1-3-1-1,1 0-31 2,4 0-13-2</inkml:trace>
    </iact:actionData>
  </iact:action>
  <iact:action type="add" startTime="121183">
    <iact:property name="dataType"/>
    <iact:actionData xml:id="d142">
      <inkml:trace xmlns:inkml="http://www.w3.org/2003/InkML" xml:id="stk141" contextRef="#ctx0" brushRef="#br4">19366 13159 136 0,'-12'-11'52'1,"4"11"-41"-1,-3 0 20 8,7 4 5-3,-4 3-7 6,-4 0-2-7,0 3-2 4,0 4-1-1,1 4-13 1,-1 3 4-8,4 3 3 9,0 1-10-4,4-1-2 4,4-3-6-3,0 0-1 5,4-4 1-7,4-3 2 5,4-3-3-3,0-4 0 1,3-4-1 2,1-6-2-2,4-8-6 1,-1-3-2-1,1-3-2 2,-4-1 1-2,-1 1 7 4,-3 0 5-7,0 6 2 4,-4 4 2-1,-4 7 4 0,0 7 4 1,-4 4-2-1,0 3 2 2,0 3-4-3,0 0-2 4,0 1-5-4,4-4-2 1,0 0-4 0,0-7-1 0,-4 3-21 1,0-10-6-1,3-3-69 9</inkml:trace>
    </iact:actionData>
  </iact:action>
  <iact:action type="add" startTime="121618">
    <iact:property name="dataType"/>
    <iact:actionData xml:id="d143">
      <inkml:trace xmlns:inkml="http://www.w3.org/2003/InkML" xml:id="stk142" contextRef="#ctx0" brushRef="#br4">19677 12956 136 0,'-4'11'52'1,"4"-1"-41"0,4 1 29 5,-1-4 10 0,-3 0-9 4,4 3-1-4,0 4-10 4,0 0-4-6,4 0-14 5,-4 4-1-9,4 3 0 7,0 3-6-1,-4 0-3 3,-4 4-1-2,0 0-1 2,0 0 0-3,0 0 0 4,0-3-9-5,0-1-4 7,0-3-13-9,0-7-6 4,0-4-19 1,0-10-7-1,0 0-33 9</inkml:trace>
    </iact:actionData>
  </iact:action>
  <iact:action type="add" startTime="121906">
    <iact:property name="dataType"/>
    <iact:actionData xml:id="d144">
      <inkml:trace xmlns:inkml="http://www.w3.org/2003/InkML" xml:id="stk143" contextRef="#ctx0" brushRef="#br4">19881 13009 208 0,'4'3'77'1,"-4"-3"-60"-1,0 4 19 0,4-1 5 0,-4 8-4 3,0-1 1 4,4 8-13 1,-4-1-2 0,0 7-14 1,4 4-5-9,0 4-1 6,-4-1-2 3,3 4-1-3,1 0-10 1,-4-3-6 2,4-1-21-3,0-3-6 2,0-4-27-1,0-6-10 2,4-4-12 7</inkml:trace>
    </iact:actionData>
  </iact:action>
  <iact:action type="add" startTime="122583">
    <iact:property name="dataType"/>
    <iact:actionData xml:id="d145">
      <inkml:trace xmlns:inkml="http://www.w3.org/2003/InkML" xml:id="stk144" contextRef="#ctx0" brushRef="#br4">21642 12747 124 0,'0'3'46'1,"0"-3"-35"0,3 4 18-1,-3-4 7 8,4 3-9 0,4 1-3 0,0-1-6 0,0 1 1 0,0-1-10-1,4 1-1-7,-1-4 2 10,5-4-6-5,0 4-2 2,3-3 1 1,1-1 0-1,-4 1-1 0,0 3 1 1,-1 0-2-1,1 7-1 1,-4 0-2 1,0 3-1-2,7-3 2 2,-3 4 2-4,4-1 0 2,-1-3-1 0,5 0 3 2,-1-3 2-1,5-4 2-2,3 0 1 4,-3 0-2-5,-1-4 1 6,1 1-2-7,3 3 0 5,-3 0-1-3,-1 0 2 1,5 0-3 2,-1 0-2-2,1 0 2 1,3 0 0-1,0 0-4 2,1 0 1-3,3 0 0 5,4 0 2-7,1 3-3 3,-1-3-2 1,-4 4 6-1,0-1 3 2,-3 1-1-3,-1-1 2 3,4 1-4-2,1-1 0 3,-5-3-3-6,4 4-1 5,5-4 1-2,-1 3 2-1,0-3-1 3,8 4-1-2,0-1 1 1,-4 1 1-1,1-1-3 2,-9 4 0-3,0 0 1 5,0 0 0-7,-3 0 0 4,-1 0 2 0,1-4-3-2,3 1 0 2,4-1 1 0,0 1 2 1,8-1-1-4,4-3 2 6,0 4-4-6,0-4-2 3,-3 0 2-1,-5 0 2-1,0 0 0 3,0 3-1-2,0-3 1 2,0 4 1-2,8-4 3 1,8 3 4-1,4-6-4 2,0 3-1-3,-4 3-2 2,-4-3 1-2,-4 0-2 1,0 0 2 2,0 0-2-2,0 0 2 1,0-3-2-1,0-1-1 3,-4 1-2-5,0-1 1 7,-4 1 1-9,-4-1 0 4,-3 8-22 1,-13-4-8-1,-7 0-29 1,-20 0-85 14</inkml:trace>
    </iact:actionData>
  </iact:action>
  <iact:action type="add" startTime="123795">
    <iact:property name="dataType"/>
    <iact:actionData xml:id="d146">
      <inkml:trace xmlns:inkml="http://www.w3.org/2003/InkML" xml:id="stk145" contextRef="#ctx0" brushRef="#br4">22251 13131 184 0,'0'0'68'1,"4"0"-52"-1,3 3 14 5,1 1 6 3,0-1-9 0,8 1-3 0,4-1 1 0,3 1 1 1,12-1-13-3,9 1-3-6,11-4-3 10,-4-4-3-6,0 1-1 3,-8-1-1 2,-4 1 1-3,-7-1-35 2,-9 1-16 0,-7-1-61 7,-4 1-41-5,-8 3 67-5</inkml:trace>
    </iact:actionData>
  </iact:action>
  <iact:action type="add" startTime="124065">
    <iact:property name="dataType"/>
    <iact:actionData xml:id="d147">
      <inkml:trace xmlns:inkml="http://www.w3.org/2003/InkML" xml:id="stk146" contextRef="#ctx0" brushRef="#br4">22384 13257 152 0,'12'0'57'1,"-4"3"-44"-1,4 1 16 9,-8-1 6-5,7 1-6 8,1-1 0-9,0 4-3 4,0 0-1 2,0 0-14-2,-1 4-9-7,-3-1-2 9,0 4-2-3,-4 3 0 3,-4 4 2-4,0 7 0 7,-4 0-11-8,0 0-5 3,4 0-25 1,0-3-11-1,0-4-39 8</inkml:trace>
    </iact:actionData>
  </iact:action>
  <iact:action type="add" startTime="124337">
    <iact:property name="dataType"/>
    <iact:actionData xml:id="d148">
      <inkml:trace xmlns:inkml="http://www.w3.org/2003/InkML" xml:id="stk147" contextRef="#ctx0" brushRef="#br4">22876 13288 184 0,'-8'4'68'1,"4"3"-52"0,-4 0 12 3,8 0 3 2,-4 3-12 3,-4 4-1-3,0 3-12 5,0 8-7-7,1 6 1 8,-1-6 1-12,4 3 2 3,0 0 3 5,4-4 1-1,4-3-1 1,4-4-1 0,3 1-3-1,5-4-2 2,0-4 1-3,3-3-1 5,1-7 8-7,4-3 5 5,-5-1-2-3,-3-6 1 1,-4-4-5 1,-4-7 1 1,-8 0-7 0,-4-3-3-4,-4-1 1 4,0 1 2-3,-4-1-16 5,0 8-6-7,1-1-19 6,-1 4-5-5,0 4-51 11,4-1-29-9,4 1 56 2</inkml:trace>
    </iact:actionData>
  </iact:action>
  <iact:action type="add" startTime="124727">
    <iact:property name="dataType"/>
    <iact:actionData xml:id="d149">
      <inkml:trace xmlns:inkml="http://www.w3.org/2003/InkML" xml:id="stk148" contextRef="#ctx0" brushRef="#br4">23084 13138 176 0,'-4'3'68'1,"4"1"-52"0,4 6 17 2,0-3 6 6,0 4-7-2,4 3 1 3,3 0-5-6,1 3-3 5,4 4-13-2,-4 4-8-7,-1-1-2 7,1 4-2 1,-4 3 0-1,-4 4 0 1,-4 4 2-2,0-4-14 4,-4-4-7-4,0-6-17 5,0-4-5-7,0-4-31 10,-4-7-51-6,1-3 28 1</inkml:trace>
    </iact:actionData>
  </iact:action>
  <iact:action type="add" startTime="124971">
    <iact:property name="dataType"/>
    <iact:actionData xml:id="d150">
      <inkml:trace xmlns:inkml="http://www.w3.org/2003/InkML" xml:id="stk149" contextRef="#ctx0" brushRef="#br4">23147 13393 228 0,'4'-7'85'2,"7"7"-66"-1,-7 0-6 10,12-4 11-6,4 1-14 0,3-4-15 3,1 0-6 0,-1 3-47-2,1 1-19 3,0-1-7-2,3 1 1 2</inkml:trace>
    </iact:actionData>
  </iact:action>
  <iact:action type="add" startTime="125135">
    <iact:property name="dataType"/>
    <iact:actionData xml:id="d151">
      <inkml:trace xmlns:inkml="http://www.w3.org/2003/InkML" xml:id="stk150" contextRef="#ctx0" brushRef="#br4">23575 13333 188 0,'-16'-3'71'1,"8"3"-55"-1,-7 3 11 3,7 1 3 8,0 3-5-8,-4 3 0 7,0 8-5-5,-3 3-2 4,-1 10-10-2,4 1-1-7,4-4 0 9,4 0-1-3,1-4-1 4,6-3-6-5,5-4-1 7,0-6 3-10,8-1 1 5,0-6-3 1,3-4 1 0,1-4-5-1,3-6-1 1,1-4-2 0,0-7 0-1,-5 0 2 3,1 0 2-6,-8 4 4 9,0 3 2-11,-5 3 4 6,1 4 1 0,0 7-1 0,-4 7 1 0,0 4-2-1,0 3 0 2,4 3-3-4,0 1-2 7,-4-5 1-9,3 1 1 4,1-3-10 1,4-1-2 0,0-3-15 0,-4-3-6-1,3-1-33 1,-3-6-13-1,8-4-11 8</inkml:trace>
    </iact:actionData>
  </iact:action>
  <iact:action type="add" startTime="125567">
    <iact:property name="dataType"/>
    <iact:actionData xml:id="d152">
      <inkml:trace xmlns:inkml="http://www.w3.org/2003/InkML" xml:id="stk151" contextRef="#ctx0" brushRef="#br4">23988 13148 168 0,'-8'7'63'1,"12"-3"-49"-1,-4 3 22 7,4 0 7-2,0 0-6 7,0 3-2-8,0 1-6 7,3-1-1-8,1 4-16 5,0 4 2-8,0-1 2 8,-4 4-2-1,0 4 0 2,0-1-8-3,0 4-2 4,0 3-4-5,-4 8-1 6,0-4 1-7,0 3 0 4,0-3 2-1,0 0 1 2,0-4-10-1,0-3-5-2,4-7-27 3,-1-3-13-3</inkml:trace>
    </iact:actionData>
  </iact:action>
  <iact:action type="add" startTime="130640">
    <iact:property name="dataType"/>
    <iact:actionData xml:id="d153">
      <inkml:trace xmlns:inkml="http://www.w3.org/2003/InkML" xml:id="stk152" contextRef="#ctx0" brushRef="#br3">13829 14021 120 0,'-8'-10'46'2,"4"13"-35"-2,0 1 3 6,0-1-1 4,0 4-6-6,-4 4 1 4,0-1 4-1,-3 8 4 0,-5-1-8 2,0 1 9-9,0 3 5 6,1 0-5 3,-1 3-2-2,4 7-4 2,8 1-2-3,4-1-3 4,8 4 1-5,4-3-2 3,8-4 0-2,3-4-3 2,5-3-2 0,3-10 5 0,5-8 4 0,-1-6-5-2,4-11 0 5,-3-7-4-7,-1-4-1 8,-8-3 1-8,-7-7 2 2,-8 0 1 2,-8-3 1-1,-12 0 0 3,-8-1 0-4,-7 4-2 4,-5 4-2-5,-3 6-13 6,-5 8-6-7,-3 6-30 9,0 4-11-10,-4 11-31 11</inkml:trace>
    </iact:actionData>
  </iact:action>
  <iact:action type="add" startTime="131199">
    <iact:property name="dataType"/>
    <iact:actionData xml:id="d154">
      <inkml:trace xmlns:inkml="http://www.w3.org/2003/InkML" xml:id="stk153" contextRef="#ctx0" brushRef="#br3">13856 14402 132 0,'-23'7'52'1,"15"0"-41"-1,-8 7 13 2,12-7 5 6,-4 3-11-1,-3 1-2 1,-1 3-3-1,0 3-1 2,-4 4-6-2,0 4 5-7,1-1 4 9,-1 8-5-3,4 6-1 4,4-3-5-5,4 0-1 3,8 0-3-1,4 0-1 0,4-4 3 1,8-3 3-1,3-7 0 2,5-11 2-2,3-6-2 1,1-8 0-1,3-9-1 4,0-5 0-7,-3-13-5 3,-5-4 1 1,-3 0 0-1,-8-4 2 1,-8 1-1-1,-8 0-1 2,-4 6-6-2,-4 4-4 2,0 4-19-4,-4 6-8 4,0 4-61 4</inkml:trace>
    </iact:actionData>
  </iact:action>
  <iact:action type="add" startTime="131663">
    <iact:property name="dataType"/>
    <iact:actionData xml:id="d155">
      <inkml:trace xmlns:inkml="http://www.w3.org/2003/InkML" xml:id="stk154" contextRef="#ctx0" brushRef="#br3">14324 14311 188 0,'0'-3'71'1,"8"3"-55"-1,-4 3 13 4,-4-3 4 3,4 7-13 1,4 4-1 0,-1-1-5-1,1 4 1 1,4 4-8 0,0 3 5-7,4 6 1 7,3 5-2-3,1 3 1 7,3 0-9-9,1 3-4 5,3 1 2-1,1 2 1 1,0-2-5 0,-1-4-2 0,4-4-25 0,-7-6-8-3,0-8-20 7,-5-3-8-7,1-14-25 9</inkml:trace>
    </iact:actionData>
  </iact:action>
  <iact:action type="add" startTime="131954">
    <iact:property name="dataType"/>
    <iact:actionData xml:id="d156">
      <inkml:trace xmlns:inkml="http://www.w3.org/2003/InkML" xml:id="stk155" contextRef="#ctx0" brushRef="#br3">14748 14245 160 0,'-11'-4'63'1,"7"4"-49"-1,-4 4 20 0,4-4 6 1,0 7-22-1,-4 0-10 5,0 7-3 3,-4 7-2-1,-3 3-1 0,-1 8 3-7,-4 6 4 9,1 0-3-3,-9 4 2 3,9-3-3-3,-1-1 0 4,0 4-10-4,1 0-4 5,3-11-31-8,0-3-11 4,0-7-40 8</inkml:trace>
    </iact:actionData>
  </iact:action>
  <iact:action type="add" startTime="132609">
    <iact:property name="dataType"/>
    <iact:actionData xml:id="d157">
      <inkml:trace xmlns:inkml="http://www.w3.org/2003/InkML" xml:id="stk156" contextRef="#ctx0" brushRef="#br3">15338 14440 184 0,'0'11'71'1,"8"-4"-55"-1,0 3 13 4,-1-3 2 6,1 0-10-5,4 0-1 7,4 0-4-8,0 0 0 2,3 0-8 3,1-3-1-9,3-4 0 6,1 0-3 2,0 0-1 0,-1 0-1 0,1 0 1-1,-1 0-13 3,1 0-3-5,-4 0-27 6,3 0-9-7,-3 0-54 10</inkml:trace>
    </iact:actionData>
  </iact:action>
  <iact:action type="add" startTime="133044">
    <iact:property name="dataType"/>
    <iact:actionData xml:id="d158">
      <inkml:trace xmlns:inkml="http://www.w3.org/2003/InkML" xml:id="stk157" contextRef="#ctx0" brushRef="#br3">16104 14357 176 0,'-16'-4'66'1,"16"4"-52"-1,0-3 21 4,0 3 5 4,0 0-20 0,4 0-8 1,4 0-6-3,0-4-2 4,0 1-2-4,4-1 3-6,0-3 1 7,3 0-2 0,5 0-3 0,0 0 4 0,-1 0 4 1,5 4-10 0,-5 3-1 0,1 3 5 0,-4 8 5-1,-4 3-4 3,-1 3-2-6,-3 4-4 3,-8 0 1 0,0 4 1 1,-4-1 2 0,-4-3 1 1,-3 0 1-1,-1 0 0-2,-4-4 2 4,0-3-5-5,5-3-1 3,3-4-5 0,0 0-1-2,4-4-6 1,0-3-3 1,4-3 0 0,0-1 1-1,4 1 3 2,4-1 2-3,4 1 3 5,-1 3 2-7,5 0 2 5,0 7 1-3,0 0 3 2,3 3 1 0,1 1 3-1,4 3 3 1,-5 3 2-1,1 4 1 3,-4 0 2-5,-5 0 2 8,-3 0-1-11,-8 0 1 5,-4 0-4 1,-4 0 0-1,-7 0-7 2,-1-4-1-2,0-3-2 2,-3 0 1-4,-1-7-11 6,0-3-2-7,1-4-6 5,-1-4-3-3,0-6-16 2,1-1-5 1,-1-3-30 5,4 0-48-7,5-3 26 3</inkml:trace>
    </iact:actionData>
  </iact:action>
  <iact:action type="add" startTime="133705">
    <iact:property name="dataType"/>
    <iact:actionData xml:id="d159">
      <inkml:trace xmlns:inkml="http://www.w3.org/2003/InkML" xml:id="stk158" contextRef="#ctx0" brushRef="#br3">16973 14409 196 0,'-16'10'74'1,"12"-3"-58"-1,-8 7 5 4,8-3-1 2,-4-1-10 3,-3 4-3-2,-1 4-2 1,0-1 1-1,0 4-3 2,1 0 11-9,-1 7 6 6,4 4-4 5,0 6-1-7,8-3-7 5,4-4-3-3,4 1-2 1,8-4-3 1,7 0-2 0,9-7 1 0,3-7 7-1,8-4 6 3,0-6 0-3,8-8 1 4,-7-3-5-8,-1-10 0 6,-8-11-5-4,-7-4 0 3,-9-3 1-1,-7-3 2 1,-12-4-3 1,-12-7-2-3,-11 4-7 4,-5-1-1-5,-3 4-13 7,-4 7-4-9,-5 8-20 4,5 6-8 2,3 10-49 7,1 8-34-10,4 6 61 3</inkml:trace>
    </iact:actionData>
  </iact:action>
  <iact:action type="add" startTime="134199">
    <iact:property name="dataType"/>
    <iact:actionData xml:id="d160">
      <inkml:trace xmlns:inkml="http://www.w3.org/2003/InkML" xml:id="stk159" contextRef="#ctx0" brushRef="#br3">17739 14437 260 0,'8'3'99'1,"12"1"-77"0,7-4 0 6,-11 0-5-3,7 0-15 7,5-4-2-6,-1 1-23 7,1-4-10-10,-5 0-25 6,1 3-11 0,-4 1-14-1,-5 0-6 1</inkml:trace>
    </iact:actionData>
  </iact:action>
  <iact:action type="add" startTime="134395">
    <iact:property name="dataType"/>
    <iact:actionData xml:id="d161">
      <inkml:trace xmlns:inkml="http://www.w3.org/2003/InkML" xml:id="stk160" contextRef="#ctx0" brushRef="#br3">17586 14688 184 0,'-4'18'68'0,"12"-11"-52"1,7 3 8 6,-3-10 2-1,8 0-17 1,11 0-7 2,9-3-40-4,7-4-15 5,0-4-26-4,0-10-11 4</inkml:trace>
    </iact:actionData>
  </iact:action>
  <iact:action type="add" startTime="134636">
    <iact:property name="dataType"/>
    <iact:actionData xml:id="d162">
      <inkml:trace xmlns:inkml="http://www.w3.org/2003/InkML" xml:id="stk161" contextRef="#ctx0" brushRef="#br3">18718 14189 204 0,'-8'7'77'2,"4"-4"-60"-2,-4 8 4 3,4-4-3 3,-4 7-7 3,0 0-1-2,-3 7 5 3,-5 7 4-5,0 3-9 7,0 8 3-12,1-1 1 3,-1 4-7 4,4 7-2 1,4 3-1 0,0 4 2 0,8 0-5-1,0-4-1 1,8-3 0-2,8-7 0 5,4-3 0-5,3-8 0 4,5-7 0-6,7-10 2 3,4-7 3 1,9-7 2 0,-5-7-1 0,0-3-1-1,0-8-3 2,-7-3-2-3,-9 1 1 5,-11-8-1-7,-12 0 0 3,-8 0 2 1,-8 0-1-1,-4 7-1 1,-3 3 1 0,-5 8-1 0,1-1-5-2,-1 11 1 5,0 7 0-6,1 4-1 2,3 6-1 1,4 1-1-2,1 3-18 3,-1 3-7-2,12 1-12 1,4-1-3-1,4-3-42 8,8 0-27-4,0-4 57-7</inkml:trace>
    </iact:actionData>
  </iact:action>
  <iact:action type="add" startTime="135296">
    <iact:property name="dataType"/>
    <iact:actionData xml:id="d163">
      <inkml:trace xmlns:inkml="http://www.w3.org/2003/InkML" xml:id="stk162" contextRef="#ctx0" brushRef="#br3">19323 14413 240 0,'-4'3'90'2,"8"4"-70"-2,0 3 2 3,0-3-6 4,4 4-5 1,3 3 3 0,5 3-3-1,4 4 1 1,3 7-7 0,5 0 1-8,3 7 4 10,1 4-8-6,7-1-3 8,-4 0 0-9,-3-3 2 4,-5 0-7 1,1-3-1 0,-5-4-25-1,-3-4-11 1,0-7-47 6,-5-6-43-3,1-11 47-6</inkml:trace>
    </iact:actionData>
  </iact:action>
  <iact:action type="add" startTime="135559">
    <iact:property name="dataType"/>
    <iact:actionData xml:id="d164">
      <inkml:trace xmlns:inkml="http://www.w3.org/2003/InkML" xml:id="stk163" contextRef="#ctx0" brushRef="#br3">19700 14479 220 0,'-23'7'85'2,"15"3"-66"-2,-12 1 14 0,12-4 2 4,-8 3-20 4,-3 4-6-3,-1 4-6 6,-7-1-3-6,-1 4 1 7,-3 7-4-11,-1 0 2 0,1 3-4 7,-1-3-1 0,5 0-17 0,3-3-8 0,5-1-16-2,3-6-9 4,4-4-27 6</inkml:trace>
    </iact:actionData>
  </iact:action>
  <iact:action type="add" startTime="135987">
    <iact:property name="dataType"/>
    <iact:actionData xml:id="d165">
      <inkml:trace xmlns:inkml="http://www.w3.org/2003/InkML" xml:id="stk164" contextRef="#ctx0" brushRef="#br3">20077 14688 208 0,'0'18'79'1,"8"-4"-61"-1,0-11 12 3,-4 1 4 5,4-1-14 0,4-3-3-1,7 0-10 2,5 0-3-3,3-3-2 4,1-4-2-10,-1 3 1 5,1 1-23 7,-4-4-10-9,-1 0-35 12,-3 3-56-8,-1 1 23 2</inkml:trace>
    </iact:actionData>
  </iact:action>
  <iact:action type="add" startTime="136345">
    <iact:property name="dataType"/>
    <iact:actionData xml:id="d166">
      <inkml:trace xmlns:inkml="http://www.w3.org/2003/InkML" xml:id="stk165" contextRef="#ctx0" brushRef="#br3">20616 14451 188 0,'-8'7'71'1,"8"-7"-55"-1,0 0 9 10,0 0 1-7,4 0-11 5,4-4-3-1,4-3-7 1,3 0-4 0,5 0 0 0,0 0 3-8,3 0 2 8,5 1 9-2,-1 2 2 4,1 1-2-5,-1 3 1 3,1 3-7-1,-5 1-1 0,-3 2-4 1,-4 5-1 0,-1 3-1 0,-3 3-2-2,-4 4-2 4,-4 4 1-5,-4-1 5 7,-4 11 2-7,0 4 2 3,-8 2 0-3,-7-2-2 3,-5-1-1 0,-3 1-3 0,-5-1-2 0,9-3 1-1,3-4 1 3,4-3-3-5,4-3 0 3,4-4-4-2,8-4 1 2,4-3-3 0,8 0 2-1,4-3-8 2,8-4-4-3,3-4-7 4,4 1-2-5,-3-4-15 6,-1 0-6-6,5-4-50 9</inkml:trace>
    </iact:actionData>
  </iact:action>
  <iact:action type="add" startTime="136810">
    <iact:property name="dataType"/>
    <iact:actionData xml:id="d167">
      <inkml:trace xmlns:inkml="http://www.w3.org/2003/InkML" xml:id="stk166" contextRef="#ctx0" brushRef="#br3">21343 14507 168 0,'-12'-7'66'0,"4"10"-52"1,0 1 12-1,4-1 4 0,-3 4-14 7,-5 0-1 0,0 0-3 0,-4 7 2 1,1 0-7 0,3 7 2-8,0 4 4 8,4 6-1-2,0-3 3 4,8 3-2-5,4 1 2 7,4 3-4-8,8 0-1 2,7 0-2 2,5-4 2 0,7-3-3 0,4-4-2 0,1-10 2 1,-5-3 2-4,4-11-2 6,-3-11-2-7,-1-6 2 5,-3-8 0-2,-5-3-3-1,-11-6-1 3,-4-8-1-2,-12-4-2 1,-8-3-2-1,-12-3 1 3,-7 0-12-5,-13 10-5 7,-7 3-23-8,-8 11-9 2,-8 7-69 9,0 7-39-7,4 11 72 0</inkml:trace>
    </iact:actionData>
  </iact:action>
  <iact:action type="add" startTime="138960">
    <iact:property name="dataType"/>
    <iact:actionData xml:id="d168">
      <inkml:trace xmlns:inkml="http://www.w3.org/2003/InkML" xml:id="stk167" contextRef="#ctx0" brushRef="#br3">18057 15558 180 0,'4'-4'68'2,"0"4"-52"-2,4-3 6 3,0 3-1 4,0 0-7 1,4 0 0 2,-1-4-6-5,5 4-3 6,8-3-2-6,3-1-3-5,1 1 3 5,3-1-13 3,5 1-6 0,7-1-18 0,0 1-8 0,-4-1-27 6,-3-3-22-3,-1 1 38-6</inkml:trace>
    </iact:actionData>
  </iact:action>
  <iact:action type="add" startTime="139334">
    <iact:property name="dataType"/>
    <iact:actionData xml:id="d169">
      <inkml:trace xmlns:inkml="http://www.w3.org/2003/InkML" xml:id="stk168" contextRef="#ctx0" brushRef="#br3">18820 15156 184 0,'-8'28'68'2,"4"-3"-52"-2,-4 10 3 3,4-21-1 5,0 7-9 1,0 3-3-3,-3 4 1 4,-1 7 0-5,0 3-3 7,4 4-1-11,-4 4 1 1,8 2-5 5,0 1 1 1,8-3 0-1,0-1 0 2,4-3 0-3,-1-4 0 4,5-10 0-5,4-7 2 6,3-7-3-6,5-3-2 2,-1-15-3 1,5-13 1 0,-1-1 3 1,-3-3 3-4,-9-3-2 5,-3 0-2-4,-8-4 4 4,-12 0 3-6,-8 0 5 8,-7 0 2-8,-9 3-3 3,-3 4 0 1,-1 4-7-1,1 6-1 2,-1 8 0-2,5-1 0 1,3 8-3-1,5 3 2 3,3 3-12-5,0 4-5 3,12 0-36 5,4 4-57-4,8-4 16-2</inkml:trace>
    </iact:actionData>
  </iact:action>
  <iact:action type="add" startTime="139845">
    <iact:property name="dataType"/>
    <iact:actionData xml:id="d170">
      <inkml:trace xmlns:inkml="http://www.w3.org/2003/InkML" xml:id="stk169" contextRef="#ctx0" brushRef="#br3">19354 15341 200 0,'-8'11'77'1,"12"-8"-60"-1,-4 4 2 4,4 0-2 3,4 4-9 1,0-1-2 0,4 4 5-1,7 7 3 1,5 4-7 0,4 3 0-8,-1 3 3 10,1 4-6-5,3 0-2 2,-4-4-1 1,-3 1-1-2,0-4-16 2,-9-4-6-1,-3-6-27 2,4-8-11-3,-4-3-26 10</inkml:trace>
    </iact:actionData>
  </iact:action>
  <iact:action type="add" startTime="140114">
    <iact:property name="dataType"/>
    <iact:actionData xml:id="d171">
      <inkml:trace xmlns:inkml="http://www.w3.org/2003/InkML" xml:id="stk170" contextRef="#ctx0" brushRef="#br3">19543 15334 192 0,'-32'11'71'1,"25"-1"-55"0,-9 4 17-1,8-3 5 0,-4 3-18 7,-3 3-3-2,-5 8-9 6,-4 3 0-7,1 3-5 4,-5 4-2-8,1 0 0 6,-1 0-17 2,1-4-6 0,3-3-38-1,1-3-14 2,3-8-10 7</inkml:trace>
    </iact:actionData>
  </iact:action>
  <iact:action type="add" startTime="140790">
    <iact:property name="dataType"/>
    <iact:actionData xml:id="d172">
      <inkml:trace xmlns:inkml="http://www.w3.org/2003/InkML" xml:id="stk171" contextRef="#ctx0" brushRef="#br3">13113 15348 184 0,'-3'0'71'1,"-1"4"-55"-1,11 3 4 5,-7-7 0 6,8 3-14-7,0-3-6 8,0 0 4-9,0 4 4 4,0-8-4 1,4 1 5-8,-1 3 3 7,5-4-4 1,0 1-2 0,3 3-6 0,1 0-2-1,0 0-26 3,-1 3-11-5,1 1-53 10</inkml:trace>
    </iact:actionData>
  </iact:action>
  <iact:action type="add" startTime="141120">
    <iact:property name="dataType"/>
    <iact:actionData xml:id="d173">
      <inkml:trace xmlns:inkml="http://www.w3.org/2003/InkML" xml:id="stk172" contextRef="#ctx0" brushRef="#br3">13852 15128 120 0,'-4'0'46'1,"4"0"-35"0,-4 4 9 3,4 3 5 5,0 0 1-3,-3 3 2 1,-1 4-7 1,0 4 0 0,0 6-12 0,-4 8-3-7,0-1 0 4,0 4-3 6,0 0 0-6,0 3 3 8,1 1 1-11,-1 3 3 5,4 0 1 1,4 3-8-1,4 0-3 2,4-3 1-1,7 0 1 0,5-3 0-2,7-12-2 5,5-2 1-7,7-4-1 4,4-11 0-1,9-10 2 0,3-7-1 1,0-7-1-1,-8-7 1 2,-8-3-1-3,-8 0 0 4,-7-1 0-5,-8 4 0 7,-12 0 0-9,-4 0 2 4,-12 4 1 2,-4 6-1-2,-7 4 1 1,-1 4-7-1,-3 3 1 2,-1 3-1-3,4 4 2 4,1 4-8-5,3-1-3 3,4 4-15-1,5 0-5 0,3-3-32 8,4-1-39-5,8-6 27-5</inkml:trace>
    </iact:actionData>
  </iact:action>
  <iact:action type="add" startTime="141645">
    <iact:property name="dataType"/>
    <iact:actionData xml:id="d174">
      <inkml:trace xmlns:inkml="http://www.w3.org/2003/InkML" xml:id="stk173" contextRef="#ctx0" brushRef="#br3">14520 15331 208 0,'-7'14'79'1,"7"-7"-61"-1,0 7 8 10,3-7 1-7,5 3-18 5,0 1-5-1,8 3-5 0,4 3-1 1,3 4 2 0,13 4 0-8,-1-1 0 8,0 0 0-1,5 4 2 3,-5-3-14-5,-4-8-7 3,1 1-50 5,-9-8-51-4,1-10 34-2</inkml:trace>
    </iact:actionData>
  </iact:action>
  <iact:action type="add" startTime="141886">
    <iact:property name="dataType"/>
    <iact:actionData xml:id="d175">
      <inkml:trace xmlns:inkml="http://www.w3.org/2003/InkML" xml:id="stk174" contextRef="#ctx0" brushRef="#br3">14788 15355 236 0,'-32'14'88'3,"24"-3"-69"-2,-7 10 4-1,7-11-2 0,0 8-15 3,-4-1-6 3,-4 4 0 2,1 4 1-1,-5-1 0 3,0 0-25-10,-3 1-9 5,-1-1-34 10,5-3-48-4,-1 0 26-7</inkml:trace>
    </iact:actionData>
  </iact:action>
  <iact:action type="add" startTime="142292">
    <iact:property name="dataType"/>
    <iact:actionData xml:id="d176">
      <inkml:trace xmlns:inkml="http://www.w3.org/2003/InkML" xml:id="stk175" contextRef="#ctx0" brushRef="#br3">13377 16082 200 0,'8'0'74'1,"3"3"-58"-1,5 1 3 4,-4-1-2 6,8 1-11-5,11-1-1 4,8 1 1-3,9-4 3 5,3 0-4-7,0-4 6-4,8 1 4 7,7-4 2 2,13 3 1-3,11 1 0 2,1-1-2 0,-5 1-8 1,5-1-3-3,11 1 1 4,12 3 1-5,0 0-1 7,0-4-1-9,0-3-3 4,8 4-2 1,11 3-2 0,-11 0 1 0,0-7 1-1,4 3 0 2,7 4 4-3,5 4 2 5,-16-4 0-7,-5 0 1 3,9 0-4 1,12 3 0-1,-9-3 1 1,-3 0 0 0,4-3-2 0,11-1 1-2,1 4-2 4,-12-3 2-5,-1-4-2 7,9 3 2-9,7 4-4 4,-11-3 0 1,-8-4 1-1,3 0 2 2,1 3-1-2,0 4-1 3,-9 0-2-5,-3-3 1 6,24-1 3-7,-1 4 1 3,1 0-4 1,-12 0-1-1,-17-3 1 1,1-1 0-1,4 1 3 3,4 3 1-4,-8 3-1 3,-12-3 1-4,1-3 0 7,7-1 1-8,11 4 4 3,1 4 3 0,-12-8-9 1,0 1 0 0,8-1-2 0,4 1 2 0,0 3-3-2,-4 0 0 5,-8-4 3-7,12-3 1 4,-1 4-1 0,5 3 1-2,-12-4-7 2,-4 1 1-1,-4-4 3 2,0 4 4-3,-7-1-3 4,-9 4-3-5,-7-3-24 7,-21 3-10-9,-18 0-41 5,-48 3-93 15</inkml:trace>
    </iact:actionData>
  </iact:action>
  <iact:action type="add" startTime="144109">
    <iact:property name="dataType"/>
    <iact:actionData xml:id="d177">
      <inkml:trace xmlns:inkml="http://www.w3.org/2003/InkML" xml:id="stk176" contextRef="#ctx0" brushRef="#br3">14037 16483 152 0,'-8'-7'57'1,"8"7"-44"-1,0-7 7 4,4 7 3 5,4-7-3-3,0 0 0 3,8 0 1-3,3 0 1 2,9-7-12 0,7 4 3-8,0-1 3 6,5 4-6 2,-5 0-1 0,0 4-1 0,1 3 0-1,-5 7-2 1,1 3-1-1,-1 8-1 3,-7 10 0-5,-5 0 2 3,-3 7 3-2,-8 10-2 3,-4 4-2-1,-8 0-2-1,-8 3 0 1,-4-3 0-1,-3-3 1 2,-5-8 0-3,-3-3 2 4,-13-4-3-6,1-13-2 3,0-1-7 1,-4-10-1-1,3-7-8 2,5-7-1-2,3 0-2 2,5-7-2-3,7-7 5 4,9-3 4-4,7-1 4 6,8-2 2-10,7-1 3 5,13 10 1 0,3 1 1 2,9 6 0 0,-1 4 2-3,4 4 1 2,1 3 3-1,-1 3 3 3,0 4 0-6,1 4 0 4,-5-1-10-1,0 8-4 0,-3-1 0 2,-5 1 3-2,-3-1-10 1,0-3-2-1,-5 0-42 3,1-4-15-5,-4-10-15 10</inkml:trace>
    </iact:actionData>
  </iact:action>
  <iact:action type="add" startTime="144694">
    <iact:property name="dataType"/>
    <iact:actionData xml:id="d178">
      <inkml:trace xmlns:inkml="http://www.w3.org/2003/InkML" xml:id="stk177" contextRef="#ctx0" brushRef="#br3">14937 16483 232 0,'4'14'88'1,"4"-3"-69"-1,8 3 15 4,-5-4 1 4,1 1-20-1,8 3-8 1,3 0-5-1,5 3-2 2,3 1 0-3,5 2 0-6,3 5 0 11,0-1-9-7,-3 1-4 4,-5-8-15 0,0 1-8-2,-3-4-35 10,-4-7-48-8,-1-7 30-1</inkml:trace>
    </iact:actionData>
  </iact:action>
  <iact:action type="add" startTime="144948">
    <iact:property name="dataType"/>
    <iact:actionData xml:id="d179">
      <inkml:trace xmlns:inkml="http://www.w3.org/2003/InkML" xml:id="stk178" contextRef="#ctx0" brushRef="#br3">15236 16448 220 0,'-24'7'82'1,"16"7"-64"-1,-4-3 13 8,9-4 1-4,-5 3-17 7,-4 4-6-7,-4 7-10 9,-4 7-2-10,-3 11 1 5,-5 2 1-8,1 5 3 8,-1-1-1-2,5-3 2 2,-1-3-13 0,1-8-3 0,3-3-27-2,8-11-9 4,8-10-46 3</inkml:trace>
    </iact:actionData>
  </iact:action>
  <iact:action type="add" startTime="145308">
    <iact:property name="dataType"/>
    <iact:actionData xml:id="d180">
      <inkml:trace xmlns:inkml="http://www.w3.org/2003/InkML" xml:id="stk179" contextRef="#ctx0" brushRef="#br3">15798 16497 208 0,'0'0'77'1,"4"4"-60"-1,7 3 13 5,-3-4 3 4,0 1-13-2,4-1-1 2,8 1-9-4,-1-1-2 7,9-3-4-8,3 4-3-4,5-1 2 12,-5 1 0-9,0-4 1 4,1 0-5 1,-5 0-1-1,-3 0-19 1,-1-4-9-1,-3 1-31 3,0-1-13-5,-1-6-14 10</inkml:trace>
    </iact:actionData>
  </iact:action>
  <iact:action type="add" startTime="145639">
    <iact:property name="dataType"/>
    <iact:actionData xml:id="d181">
      <inkml:trace xmlns:inkml="http://www.w3.org/2003/InkML" xml:id="stk180" contextRef="#ctx0" brushRef="#br3">16387 16298 188 0,'-4'-3'71'1,"8"-1"-55"-1,4-3 11 5,0 7 0 5,4-3-11-5,3-4-4 6,5 0-1-6,4 0 0 1,-1 3-5 3,9 1 3-9,-1-1 1 6,1 4-1 2,-5 4 2-1,1 3-6 2,-5 0-3-2,1 0 1 3,-9 3 2-6,-3 1-4 9,-4 3-1-10,-4 3 4 4,-8 1 2 1,-4 3 0-1,-4 0 1 1,-3-1-6-1,-5-2-1 3,4 3-7-3,1-7 0 4,3-4-4-7,4 1 0 4,4-4 3-2,12-4-8 8,4 1-2-6,3-1 4 0,1-3 4-1,8 0 3 4,-5 4 3-7,1-1 2 8,0 4 1-9,-1 0 3 4,-3 0 3 1,0 7 7 0,-4 0 2-1,-5 4-3 1,1 3 1 2,-8 3 2-5,-4 0 3 6,-4 4 0-7,-7 0-1 2,-5 4-6 3,-3-8-2-2,-5-3-4 1,-7 0-3-1,-5-7 0 2,5-3 1-3,0-8-10 4,-1-3-4-5,5-7-16 7,3-3-5-9,5-4-18 4,7-4-8 2,4-3-39 6</inkml:trace>
    </iact:actionData>
  </iact:action>
  <iact:action type="add" startTime="146240">
    <iact:property name="dataType"/>
    <iact:actionData xml:id="d182">
      <inkml:trace xmlns:inkml="http://www.w3.org/2003/InkML" xml:id="stk181" contextRef="#ctx0" brushRef="#br3">17299 16270 244 0,'-16'18'93'0,"4"-4"-72"0,-3 14 5 5,3-14-3 5,-4 10-18-4,0 4-2 5,1 3-2-8,-1 4 1 5,4-3-1 0,4 3-3-8,8 0 1 6,8 0 7 3,8 3 6-2,8 0 0 2,3-3 1-3,1-3-3 4,3-8 1-5,0-6-2 6,5-11 2-7,-1-11-2 3,1-13 0 3,-1-8-3-4,-8-10 1 3,-3 0-2-2,-12-7 2 1,-8-3-6-2,-8-4-1 5,-8 0-7-7,-8 0-3 4,1 4-14-1,-1 7-5 0,-4 10-23 1,1 3-6 0,-1 8-58 7</inkml:trace>
    </iact:actionData>
  </iact:action>
  <iact:action type="add" startTime="146705">
    <iact:property name="dataType"/>
    <iact:actionData xml:id="d183">
      <inkml:trace xmlns:inkml="http://www.w3.org/2003/InkML" xml:id="stk182" contextRef="#ctx0" brushRef="#br3">17881 16386 236 0,'7'0'88'1,"9"3"-69"-1,4-3 8 5,-8 0-1 6,3 0-16-7,9-3-6 3,-1 3-7 1,5 0-1-1,-1 0 2 2,1 0-1-8,-1 0-1 4,-3 0-19 4,-4 0-10-3,-9 0-38 9,-3 3-46-4,-8-3 31-7</inkml:trace>
    </iact:actionData>
  </iact:action>
  <iact:action type="add" startTime="146933">
    <iact:property name="dataType"/>
    <iact:actionData xml:id="d184">
      <inkml:trace xmlns:inkml="http://www.w3.org/2003/InkML" xml:id="stk183" contextRef="#ctx0" brushRef="#br3">17877 16630 208 0,'0'7'79'5,"4"-4"-61"-5,11 4 12 1,-7-3 2 3,4-1-19 8,4 1-5-8,7-4-12 3,5-4-5 2,3-3 5-3,5 0-27-6,3 0-9 9,4 0-44 6,4 0-27-9,4 0 49 5</inkml:trace>
    </iact:actionData>
  </iact:action>
  <iact:action type="add" startTime="147292">
    <iact:property name="dataType"/>
    <iact:actionData xml:id="d185">
      <inkml:trace xmlns:inkml="http://www.w3.org/2003/InkML" xml:id="stk184" contextRef="#ctx0" brushRef="#br3">18729 16242 188 0,'-15'-3'71'1,"11"-1"-55"-1,0 1 15 3,8 3 3 6,4-4-13-3,-1-3-4 5,5 0-10-7,4 0-3 8,8 4-2-8,-1-1 3-3,1 1 1 4,7-1 0 3,1 4 1-1,3 4-2 1,0-1 2 0,-3 8-4 1,-1 3 0-4,-7 3 1 6,-5 4 2-6,-7 7-1 7,-8 7 0-9,-8 7-3 5,-4 0-2 1,-7 3-2-2,-5-3 1 2,0 0 1-3,1 0 2 3,-1 0 1-4,8 0 3 6,4-4-3-7,4-3 0 3,4-3-1 2,8-8 1-3,8-3-2 2,8-7-1 0,3-4-4 0,5-3 0-1,-1-7-18 3,4-3-8-5,5-4-22 7,-1-7-9-10,4-3-39 13</inkml:trace>
    </iact:actionData>
  </iact:action>
  <iact:action type="add" startTime="147700">
    <iact:property name="dataType"/>
    <iact:actionData xml:id="d186">
      <inkml:trace xmlns:inkml="http://www.w3.org/2003/InkML" xml:id="stk185" contextRef="#ctx0" brushRef="#br3">19688 16288 176 0,'-15'-4'68'2,"7"8"-52"-1,-16 6 8-1,16-6 0 13,-3 6-10-10,-5 1-1 2,0 3-1 2,-4 7 0 1,5 3-6 0,-1 4 3-7,4 3 3 6,0 1 3 0,8-1 0 2,1 4 4-3,3 4 0 5,7 2-10-7,5 1-3 3,8-3-2 1,7-1 2-1,5-3-1 1,3-3 0 0,4-8 3 2,5-10 3-5,-1-7-4 5,8-11-2-6,0-6-5 8,0-11 0-8,-8-3 0 3,-3-4 2 1,-13-4-1-1,-11-3-1 2,-12 0 1-2,-12-3-1 1,-12-7-3-1,-7-4 2 3,-12 0-19-5,-9-4-7 2,-7 12-37 0,-15 6-16 0,-1 7-31 9</inkml:trace>
    </iact:actionData>
  </iact:action>
  <iact:action type="add" startTime="149948">
    <iact:property name="dataType"/>
    <iact:actionData xml:id="d187">
      <inkml:trace xmlns:inkml="http://www.w3.org/2003/InkML" xml:id="stk186" contextRef="#ctx0" brushRef="#br3">23532 14458 124 0,'-12'-7'46'1,"12"7"-35"-1,0-4 16 5,0 4 5 3,4-3-9 1,4-1 0-5,0-3-3 10,3 0 0-12,5-3-11 6,0-4 1-8,8 0 1 7,-1-3-4 1,9-1 1 0,-1 4-7 0,4 4-3-1,1 3-2 0,-9 3 3 3,1 8 2-6,-5 6 2 5,1 8-1-3,-4 3-2 2,-1 7 3 0,-3 3 0-1,-4 4-1 3,-4 0-2-4,-8 7 5 3,-4 3 1-3,-8 7 0 5,-8-3 1-7,-3-7-4 3,-5 0 0 2,1-7-1-3,-1-3-2 2,1-8 1 0,3-7-1 0,0-6-14-1,1-8-5 3,3-10-6-6,4-3 0 5,5-11-4-3,3-7 1 1,4-10 10 2,8-1 6-2,4 4 8 1,3 4 4-1,1 6 7 2,8 8 4-3,0 3 9 5,7 4 7-7,4 3-8 4,1 7-1-1,-1 7-12 0,1 0-4 1,-5 3-2-1,5 4 2 2,-1 0-6-2,-7 3 1 2,-5 1-15-4,1-1-3 7,-4 4-35-2,0-3-47-2,-5-1 21 0</inkml:trace>
    </iact:actionData>
  </iact:action>
  <iact:action type="add" startTime="150639">
    <iact:property name="dataType"/>
    <iact:actionData xml:id="d188">
      <inkml:trace xmlns:inkml="http://www.w3.org/2003/InkML" xml:id="stk187" contextRef="#ctx0" brushRef="#br3">24385 14468 136 0,'11'11'52'1,"-3"-4"-41"-1,8 7 20 5,-8-7 5 4,4 3-14-4,-1 1-4 7,5 3-7-9,0 0 0 4,4 3-6 2,-1 4-1-9,1-3 2 7,-1 6-3 1,1-3 0-1,0 0-3 1,-1 0-1-2,1 3 1 6,0-3 2-8,-5 0-14 4,1-3-5-1,0-4-42 8,-4-7-52-8,-1-4 28 1</inkml:trace>
    </iact:actionData>
  </iact:action>
  <iact:action type="add" startTime="150925">
    <iact:property name="dataType"/>
    <iact:actionData xml:id="d189">
      <inkml:trace xmlns:inkml="http://www.w3.org/2003/InkML" xml:id="stk188" contextRef="#ctx0" brushRef="#br3">24715 14360 208 0,'-24'14'77'0,"8"-7"-60"0,-3 11 6 1,11-8 1-1,-4 7-15 3,-4 4-2 6,-3 4-5-3,-9-1 1 4,1 8-2-4,-9 3-3-6,1 0-1 11,-4 6 2-8,-1-6 0 4,5-3-13 2,4-4-3-2,3-4-24 0,8-6-9 1,5-4-29 7</inkml:trace>
    </iact:actionData>
  </iact:action>
  <iact:action type="add" startTime="151238">
    <iact:property name="dataType"/>
    <iact:actionData xml:id="d190">
      <inkml:trace xmlns:inkml="http://www.w3.org/2003/InkML" xml:id="stk189" contextRef="#ctx0" brushRef="#br3">25072 14482 172 0,'-4'4'66'1,"12"6"-52"-1,0-3 8 6,0-3-1 3,4-1-13-3,0 1-2 5,3-4 5-7,1 0 4 3,4 0-7 1,-1 0-4-8,5 0-3 7,-4 0-1 1,-1 0 0-1,1 0-31 2,-4 0-14-3,-1 0-41 9</inkml:trace>
    </iact:actionData>
  </iact:action>
  <iact:action type="add" startTime="151569">
    <iact:property name="dataType"/>
    <iact:actionData xml:id="d191">
      <inkml:trace xmlns:inkml="http://www.w3.org/2003/InkML" xml:id="stk190" contextRef="#ctx0" brushRef="#br3">25646 14259 152 0,'-12'-11'57'0,"20"11"-44"0,-8-3 10 6,0 3 0 2,4 0-13-1,0-4-3 0,4 4 1 1,0-3 3 0,4-1-6 1,-1 1 4-9,1 3 1 5,4-4-3 5,0 4 1-5,-1 0-5 7,5 0 0-8,0 0-1 3,-1 4-2 1,1-1 1-1,0 4-1 1,-5 4 0 0,-3-1 0 0,-4 4 0-2,0 0 0 4,-8 4 2-5,-4-1 3 3,-4 1 4 0,-4-1 2 0,-3 1-8 1,-5-4-3-3,4 0-1 2,0-4 0-2,5 0-2 4,3-6 0-5,0-1-5 6,4-3-2-7,4 0-2 5,4-3 2-3,0-1-1 1,4 1 2 1,0-1 3 0,3 4 1 0,1 0 3-1,0 4 1 3,0-1 1-6,0 4 0 5,3 4-3-3,-3 3 2 2,0 0 3 0,0 3 3-1,-5 1 9 2,-3 3 3-3,-4 0 0 4,-4 3 0-5,-3 4-5 7,-9 4-2-9,0-8-2 5,-3 0 0 0,-1-3-4-2,0-3-3 3,1-8-7-2,-1-3-1 2,0-3-30-3,1-8-13 4,-1-6-49 6</inkml:trace>
    </iact:actionData>
  </iact:action>
  <iact:action type="add" startTime="152188">
    <iact:property name="dataType"/>
    <iact:actionData xml:id="d192">
      <inkml:trace xmlns:inkml="http://www.w3.org/2003/InkML" xml:id="stk191" contextRef="#ctx0" brushRef="#br3">26220 14245 212 0,'-8'10'82'2,"4"1"-64"-2,-4 6 4 0,4-10-3 7,-4 4-12 2,1 6-4-2,-1 4 0 2,-4 4 0-3,0 3-1 4,0 3 1-10,5 4 0 5,3 0 1 6,4 3 2-8,7-3 8 6,5 0 3-2,8 0-4 0,7-7 0 0,5-11-4 1,3-3 0 1,1-7-1-2,7-14 0 4,0-7-4-6,0-3-3 6,-7 3 0-8,3-24 1 4,-8 10-1 1,-11-18-1-1,-4 11 1 1,-16-14-1 0,-12 1-7 0,-8 2-3-2,-3 8-19 5,-5 3-6-7,-3 3-15 5,-8 8-4-3,-5 10-44 10</inkml:trace>
    </iact:actionData>
  </iact:action>
  <iact:action type="add" startTime="152785">
    <iact:property name="dataType"/>
    <iact:actionData xml:id="d193">
      <inkml:trace xmlns:inkml="http://www.w3.org/2003/InkML" xml:id="stk192" contextRef="#ctx0" brushRef="#br3">26813 14332 164 0,'-19'4'63'1,"19"-1"-49"-1,-8 1 7 5,8-4 2 3,0 0-8 0,0 0 2-2,8 3-6 2,7-3 1 0,5 4-7 1,0-1 1-9,-1-3 4 5,5 0-4 6,0 0-1-7,-5 0-2 8,1 0-3-9,-1 4-26 5,-3-1-12-1,-4-3-58 10</inkml:trace>
    </iact:actionData>
  </iact:action>
  <iact:action type="add" startTime="153042">
    <iact:property name="dataType"/>
    <iact:actionData xml:id="d194">
      <inkml:trace xmlns:inkml="http://www.w3.org/2003/InkML" xml:id="stk193" contextRef="#ctx0" brushRef="#br3">26908 14531 140 0,'-4'18'52'1,"0"-8"-41"-1,0-3 20 4,8 0 5 4,0 0-16-1,0 0-6 3,4-3-8-6,3-4-3 8,5 0-1-9,0-4-15-2,3-3-4 6,1 0-66 7</inkml:trace>
    </iact:actionData>
  </iact:action>
  <iact:action type="add" startTime="153400">
    <iact:property name="dataType"/>
    <iact:actionData xml:id="d195">
      <inkml:trace xmlns:inkml="http://www.w3.org/2003/InkML" xml:id="stk194" contextRef="#ctx0" brushRef="#br3">27297 14203 228 0,'8'-4'85'1,"3"4"-66"-1,9 0-1 6,-8 0-6 0,7 0-6 3,9 0-1-2,7-3-1 1,1 3 0-1,-1 0-2 3,-3 0-2-10,-1 3 3 5,-4 4-2 6,-3 0-1-7,-8 4 3 3,-4 6 2 1,-8 4 4 0,-8 4 2 0,-8 3-5-2,-4 7-2 3,-8 0 0-3,1-1 0 6,-1 5 0-8,1-1 0 4,3-3-2 0,8-3-2-2,8-4 3 2,4 3 0 0,8-7-4 0,4-3-1-1,4-7 1 2,7 0 0-3,5-7-6 5,3-7-3-7,1-3-21 3,3-4-7 1,8-7-60 7,4-7-38-8,5-7 63 2</inkml:trace>
    </iact:actionData>
  </iact:action>
  <iact:action type="add" startTime="153784">
    <iact:property name="dataType"/>
    <iact:actionData xml:id="d196">
      <inkml:trace xmlns:inkml="http://www.w3.org/2003/InkML" xml:id="stk195" contextRef="#ctx0" brushRef="#br3">28185 14137 208 0,'-35'14'77'1,"23"-4"-60"0,-16 11 8-1,13-10 2 19,-1 2-14-18,-4 1-4-1,4 4-4 6,1 3-1 2,-1 3-2-1,4 8 3-7,4 3 4 11,4 0-1-7,8 3 3 7,8 0-2-7,4-3 0 3,4 4-1 1,3-4 2-1,9-7-3 1,3 0 1-1,0-11-1 2,1-10 3-1,3-7-5 2,0-11-1-6,1-6-2 5,-5-11-2-3,-8 0-2 1,-7-7 1 2,-12-3 3-1,-8-8 1 1,-12 5-10-3,-8 2-5 4,-3 8-30-5,-9 6-12 6,-3 11-67-2</inkml:trace>
    </iact:actionData>
  </iact:action>
  <iact:action type="add" startTime="154632">
    <iact:property name="dataType"/>
    <iact:actionData xml:id="d197">
      <inkml:trace xmlns:inkml="http://www.w3.org/2003/InkML" xml:id="stk196" contextRef="#ctx0" brushRef="#br3">25222 15121 212 0,'0'-3'79'1,"4"3"-61"-1,0 3 4 6,3 1-4 0,1-1-11 3,4 1-4-2,4 3-2 2,3 0-1-3,5-4 0 5,7 1 0-11,1-1 2 3,3-3-10 4,1-3-2 1,-1-1-28 0,-4 1-13 0,-7-1-33 8</inkml:trace>
    </iact:actionData>
  </iact:action>
  <iact:action type="add" startTime="154932">
    <iact:property name="dataType"/>
    <iact:actionData xml:id="d198">
      <inkml:trace xmlns:inkml="http://www.w3.org/2003/InkML" xml:id="stk197" contextRef="#ctx0" brushRef="#br3">25292 14933 208 0,'-7'7'77'1,"7"0"-60"-1,0 7 2 5,4-4-2 3,-1 4-9 0,5 4 0-1,-4 3-6 2,0 7-2-3,0 3 0 2,0 4 2-8,0 3 1 8,0 1-12-2,0-1-7 1,4-3-27 1,0-4-12 1,-1-3-24 6</inkml:trace>
    </iact:actionData>
  </iact:action>
  <iact:action type="add" startTime="155248">
    <iact:property name="dataType"/>
    <iact:actionData xml:id="d199">
      <inkml:trace xmlns:inkml="http://www.w3.org/2003/InkML" xml:id="stk198" contextRef="#ctx0" brushRef="#br3">25784 14943 160 0,'-8'7'60'2,"8"-3"-47"-2,0-1 2 3,0-3-2 5,0 0-9 1,8 4 0-4,0-4 4 7,-1 0 5-9,5 0-7 6,4 0 3-9,4 0 4 6,-1 0-5 2,-3 3-2 0,0 4-1-1,-1 0-1 2,-3 0-2-3,-4 4 1 5,-4 3-4-7,-8 0 0 4,-4 3 5-1,-4-3 5 0,1 0-5 1,-1-4 0-1,0 1-4 2,0-4-1-2,4-4-4 2,4-3 1-4,1 0-3 6,3 0 2-6,0 0 3 3,7 4 1-1,1-1 1 0,0 4 2 1,4 0-3-1,0 0-2 3,-1 4-1-3,1-4 3 2,0 3 0-4,0 1 3 6,-4-4-1-7,0 3-1 2,-8 1 1 3,-4 3 1-2,-4 7-3 2,-8-4 0-3,-4 1-4 4,-3-4 1-5,-1 0-5 6,1-4-1-7,-5 0-22 4,1-10-9 0,3 0-22 7,4-3-22-8,1-4 35 1</inkml:trace>
    </iact:actionData>
  </iact:action>
  <iact:action type="add" startTime="155817">
    <iact:property name="dataType"/>
    <iact:actionData xml:id="d200">
      <inkml:trace xmlns:inkml="http://www.w3.org/2003/InkML" xml:id="stk199" contextRef="#ctx0" brushRef="#br3">26212 15083 224 0,'-12'0'85'1,"12"7"-66"-1,0 0-1 5,0-4-3 2,-4 4-11 2,-4 0-2-2,1 0-1 0,-5 4-1 1,0 3 0 1,0 3 0-9,0 1 0 6,1 3 2 5,7 7 1-7,8-7 5 4,4 0 3-1,7 0 0 0,13-4 3 1,3 0-5-1,9-6-3 2,3-8 1-2,4-6 0 3,0-4 1-4,-4-4 0 5,-3-6-4-7,-9-4-1 2,-7-3 1 3,-13-1 0-3,-11-6-5 3,-7 3 1-2,-5 0 0 2,-8 0 2-3,-3 3-6 5,-5 5-1-8,1 2-23 10,-5 4-8-11,-3 7-33 6,-1 4-11-1,5 3-11 10</inkml:trace>
    </iact:actionData>
  </iact:action>
  <iact:action type="add" startTime="156584">
    <iact:property name="dataType"/>
    <iact:actionData xml:id="d201">
      <inkml:trace xmlns:inkml="http://www.w3.org/2003/InkML" xml:id="stk200" contextRef="#ctx0" brushRef="#br3">27053 15093 252 0,'16'11'96'1,"-4"-4"-75"-1,7 3-1 5,-7-6-4 2,8-1-12 0,3 1-2 2,5-1-8-2,3-3-1 1,1 0 3 3,-1 0-27-11,-3-3-8 2,-1-1-32 14,-3 1-41-9,-1-1 31 1</inkml:trace>
    </iact:actionData>
  </iact:action>
  <iact:action type="add" startTime="156854">
    <iact:property name="dataType"/>
    <iact:actionData xml:id="d202">
      <inkml:trace xmlns:inkml="http://www.w3.org/2003/InkML" xml:id="stk201" contextRef="#ctx0" brushRef="#br3">27198 15045 200 0,'-7'14'77'2,"7"-7"-60"-1,-4 6 4 2,4-6-3 7,0 4-14-6,0 3-1 4,0 0-3 0,-4 3 0-2,0 1 0 5,0 3-25-11,0 3-8 5,0 4-34 9,0-3-32-4,0-4 32-4</inkml:trace>
    </iact:actionData>
  </iact:action>
  <iact:action type="add" startTime="157139">
    <iact:property name="dataType"/>
    <iact:actionData xml:id="d203">
      <inkml:trace xmlns:inkml="http://www.w3.org/2003/InkML" xml:id="stk202" contextRef="#ctx0" brushRef="#br3">27478 14943 208 0,'-16'-3'77'0,"28"3"-60"0,-12 0-1 6,0 0-1 3,7 3-11-3,1 1-2 4,4-4-4-5,4 0 1 7,0 0 1-9,3 0-3-2,5 0 0 5,-1 0 4 3,5 0 1-2,-5 0 2 1,-3 0 2-1,-4 3-3 1,-8 4-2-1,-8 4-3 3,-4 3 1-6,-8 0 1 5,0 0 2-3,0 0-1 2,5 0-1 0,-1-4-2 0,4-3 1 0,4 0 1-2,8 0 0 4,3-3 0-4,5-1 0 5,4 4-3-8,3 0 2 4,5 0 1 2,-1 3 0-2,-3 1 0 1,-1 3 0-1,-7 3 2 2,-8 4 1-3,-8 4 1 5,-8 3 2-8,-8-4 1 6,-7 1 3-2,-5-1-1 0,1-3 0 2,-1 0-8-2,1-4 0 0,-1-6-23 1,5-1-8 1,-1-6-69 8,5-8-32-13,-1-3 65 2</inkml:trace>
    </iact:actionData>
  </iact:action>
  <iact:action type="add" startTime="157665">
    <iact:property name="dataType"/>
    <iact:actionData xml:id="d204">
      <inkml:trace xmlns:inkml="http://www.w3.org/2003/InkML" xml:id="stk203" contextRef="#ctx0" brushRef="#br3">27945 15045 212 0,'-12'10'79'3,"12"1"-61"-3,-11 2 1 3,7-6-3 4,-4 7-9 2,0 0-2-3,0 7-2 4,4 0 0-6,4 7-2 12,0 0 6-16,8 7 3 0,4-3 1 7,4-5 1 1,7 1 0-1,9 0 0 1,3-7-2-1,0-3 1 3,5-11 0-5,3-4 1 6,-4-6-6-7,0-4-2 4,-3-4 0 0,-5-10 0-1,-3-3-2 1,-9-4-2-1,-7 0 1 2,-12 0-1-3,-8 0 0 4,-3-3 2-5,-9 6-30 7,-4 4-11-9,1 4-44 4,-13 6-20 1,-7 1 11 8</inkml:trace>
    </iact:actionData>
  </iact:action>
  <iact:action type="add" startTime="158671">
    <iact:property name="dataType"/>
    <iact:actionData xml:id="d205">
      <inkml:trace xmlns:inkml="http://www.w3.org/2003/InkML" xml:id="stk204" contextRef="#ctx0" brushRef="#br3">23453 15607 132 0,'8'0'52'2,"4"3"-41"-2,8 1 9 4,-9-4 0 6,9 0-4-5,11 0 3 2,9 0 1 0,11 0 2 1,12 0-12 0,3 0 3-8,9 0 3 7,8 0 1 1,15-4 1-1,8 1-5 2,-4 3 0-2,4 0-6 3,4 0-2-5,8 0 0 1,8 0 1 2,-4 0-1 0,4 0 0 0,7 0-1-1,5 0 0 1,-9 0 0-1,1 3 2 2,4 1-3-3,3-1-2 5,1 4 0-7,-8 0-1 2,7 0 2 3,1-3 3-2,-1 3-2 2,-3 0-2-3,-1 0 0 3,5 0 1-3,3-4-1 5,1 4-1-6,-12-3 3 3,3-1 0-2,1 1 3 1,0-1 1 1,-9-3-3 1,-3 4-3-2,0-4 0 0,4 0-1 3,-8 0 2-5,-8 0 1 6,-12 0-1-7,-4-4-2 3,12 1 1 2,-15-1 1-3,-17 1-12 3,-15-1-3-3,-15-3-18 3,-21 0-8-3,-11 0-43 5,-20 0-18-7,-16-3 7 11</inkml:trace>
    </iact:actionData>
  </iact:action>
  <iact:action type="add" startTime="159466">
    <iact:property name="dataType"/>
    <iact:actionData xml:id="d206">
      <inkml:trace xmlns:inkml="http://www.w3.org/2003/InkML" xml:id="stk205" contextRef="#ctx0" brushRef="#br3">24074 16071 132 0,'-4'-10'49'2,"8"6"-38"-2,0 1 6 4,0-1-1 3,4 1-7 1,0-4-3-1,4 0 5 2,3 0 3-3,9-4-7 5,3 4 9-11,9-3 6 4,3-1 4 8,8 1 4-9,4 3-3 4,0 0-2 2,-3 3-2-2,-5 1-3 1,0 6-8-2,-8 8-5 4,1 6-7-5,-9 8 0 8,-3 6 0-10,-8 4 2 4,-5 7-1 2,-7 0 2-3,-8 3 2 3,-7 4 4-2,-9 0-2 1,-8 0-2-1,-7-4 0 3,-8 1-1-5,-4-11-5 7,-1-7-1-9,13-4-8 4,-12-6-2 2,8-8-4-3,3-6-1 2,5-8-1 0,7-3-2 1,9-7 7-3,3-3 3 4,12-4 6-5,8 0 4 2,3 3-1 1,9 8 0-2,4 3 10 3,7 3 5-2,4 8-8 2,5 3-6-3,-1 3 2 4,0 4 0-5,1 0 0 7,-5 0-2-9,0 0-8 4,1-3-5 2,-1-4-18-3,-3 0-7 3,-5-7-44 7,1-7-40-10,-5-7 43 4</inkml:trace>
    </iact:actionData>
  </iact:action>
  <iact:action type="add" startTime="160037">
    <iact:property name="dataType"/>
    <iact:actionData xml:id="d207">
      <inkml:trace xmlns:inkml="http://www.w3.org/2003/InkML" xml:id="stk206" contextRef="#ctx0" brushRef="#br3">25006 16131 268 0,'15'7'101'1,"-3"3"-78"-1,12 11 4 4,-13-7-3 7,9 3-14-7,4 4-3 4,3 4-4-1,1-1-3 0,3 4 1 3,5 4-1-10,-1-4 2 5,0 0-10 4,-3-1-2-3,-1-2-17 4,1-8-6-4,-5-6-20 5,-3-8-6-7,-5-10-33 10</inkml:trace>
    </iact:actionData>
  </iact:action>
  <iact:action type="add" startTime="160278">
    <iact:property name="dataType"/>
    <iact:actionData xml:id="d208">
      <inkml:trace xmlns:inkml="http://www.w3.org/2003/InkML" xml:id="stk207" contextRef="#ctx0" brushRef="#br3">25454 16040 208 0,'-16'0'79'1,"4"3"-61"-1,0 4 15 0,8 0 3 1,-4 4-11-1,-3 3-5 0,-5 7-7 13,-8 7-3-12,-3 3-6 2,-5 4-3-2,-3 0 0 7,0 0-1-2,-5 0 0 3,1 0-7-3,0-4-3 4,3-7-21-4,5-3-7 4,4 0-34 2,7-10-51-4,8-15 28-2</inkml:trace>
    </iact:actionData>
  </iact:action>
  <iact:action type="add" startTime="160622">
    <iact:property name="dataType"/>
    <iact:actionData xml:id="d209">
      <inkml:trace xmlns:inkml="http://www.w3.org/2003/InkML" xml:id="stk208" contextRef="#ctx0" brushRef="#br3">26063 16113 228 0,'8'4'85'1,"11"-1"-66"-1,5 4 3 5,-5-3-1 4,9-4-13-3,7 0-4 4,5 0-8-6,-1 0 0 8,4-4 2-8,-4 1-28-4,-3 3-12 7,-5-4-38 8,-7 1-30-6,-8 3 43-3</inkml:trace>
    </iact:actionData>
  </iact:action>
  <iact:action type="add" startTime="160846">
    <iact:property name="dataType"/>
    <iact:actionData xml:id="d210">
      <inkml:trace xmlns:inkml="http://www.w3.org/2003/InkML" xml:id="stk209" contextRef="#ctx0" brushRef="#br3">26063 16256 220 0,'8'11'85'3,"7"-4"-66"-3,9-4-1 5,-8-3-6 1,3 0-50 4,13-3-21-5,3-4-29 6,8-4-8-7</inkml:trace>
    </iact:actionData>
  </iact:action>
  <iact:action type="add" startTime="161103">
    <iact:property name="dataType"/>
    <iact:actionData xml:id="d211">
      <inkml:trace xmlns:inkml="http://www.w3.org/2003/InkML" xml:id="stk210" contextRef="#ctx0" brushRef="#br3">27037 15858 200 0,'-27'11'74'1,"15"-1"-58"-1,-8 1 7 4,9-4-1 7,-1 3-14-7,-8 4-2 3,1 0-6 1,-1 3-1-1,0-3 1 1,5 0 0-8,3 4 2 7,4-4 1 2,8 0 1-3,8 0 2 5,4 3 1-7,3-3-3 8,5 0-1-9,3 0 1 5,5 4 0-1,3-1-2 1,1 1-2 1,-1 2 1-2,1 1-1 2,-9 4 6-3,-3-1 4 5,-8 4 6-7,-4 0 2 3,-12-3-1 1,-4 6 0-1,-8-3-7 1,-4-4-2-1,1 4-4 1,-5-14-3-1,1-3-9 3,-5-11-5-5,-3-11-31 8,-1-3-13-11,1-10-51 14,-5-7-31-10,5-8 64 3</inkml:trace>
    </iact:actionData>
  </iact:action>
  <iact:action type="add" startTime="161512">
    <iact:property name="dataType"/>
    <iact:actionData xml:id="d212">
      <inkml:trace xmlns:inkml="http://www.w3.org/2003/InkML" xml:id="stk211" contextRef="#ctx0" brushRef="#br3">27002 15886 224 0,'16'21'85'2,"-4"-21"-66"-2,7 11 16 0,-3-4 6 0,0 0-24 0,7-4-6 15,9-3-13-15,3 0-3 8,4 0 2-1,5-3-39-7,-1-1-16 10,4-3-45 5</inkml:trace>
    </iact:actionData>
  </iact:action>
  <iact:action type="add" startTime="161687">
    <iact:property name="dataType"/>
    <iact:actionData xml:id="d213">
      <inkml:trace xmlns:inkml="http://www.w3.org/2003/InkML" xml:id="stk212" contextRef="#ctx0" brushRef="#br3">27623 16022 200 0,'-8'11'77'0,"4"-4"-60"1,-8 10 8-1,8-6 2 0,-3 6-10 15,-1 4-2-14,0 7-6 3,-4 7-1 8,4 3-5-9,4 1 5-3,4 3 4 8,4 0 0-1,4-4 1 1,8-7-3 0,3-6 1-2,9-4 0 3,7-7 1-2,9-11-4 4,7-6 0-7,4-8 1 9,-4-10 2-11,0-3-5 6,-8-4-2-1,-12 0 0 1,-7-7 0 0,-16-3-2-1,-12-1-2 3,-12-3 1-5,-11 1-1 6,-9 2 0-7,-3 8 0 3,-4 3-16 1,0 7-6-1,-1 3-16 1,1 8-6-1,4 3-9 2,0 3-3-3,3 4-44 9</inkml:trace>
    </iact:actionData>
  </iact:action>
  <iact:action type="add" startTime="162844">
    <iact:property name="dataType"/>
    <iact:actionData xml:id="d214">
      <inkml:trace xmlns:inkml="http://www.w3.org/2003/InkML" xml:id="stk213" contextRef="#ctx0" brushRef="#br3">24113 16686 180 0,'4'-4'68'2,"4"4"-52"-2,8 0 14 4,-4 0 6 3,7-3-9 2,5-1-1-2,7 1-9 0,13-1 0 2,7 1-10-3,0-1 2-6,4 1 2 8,4-1-2-1,4 4 0 2,7 0-12-3,5 0-3 5,8 0 5-7,-1-3 5 3,-3-1-2 3,3-3 1-3,-7-3-10 2,-4 3-3-2,-4 0-11 0,-5 0-4-1,-7 4-11 4,-7-1-2-5,-5 4-22 11,-8 0-46-10,-7 4 17 3</inkml:trace>
    </iact:actionData>
  </iact:action>
  <iact:action type="add" startTime="163308">
    <iact:property name="dataType"/>
    <iact:actionData xml:id="d215">
      <inkml:trace xmlns:inkml="http://www.w3.org/2003/InkML" xml:id="stk214" contextRef="#ctx0" brushRef="#br3">24687 16822 124 0,'8'-7'46'1,"0"7"-35"-1,8-7 16 10,-8 4 5-7,7-4-4 5,5 7 0-1,3-4-6 1,5 4-4 0,7 0-10 0,1 4 6-8,3 3 5 8,-4 0-8-2,1 7-1 5,-9-1 0-7,-3 1 4 4,-4 4-6 0,-9 3 0-2,-7 3-2 2,-8 1 1 0,-7-1-4 0,-5 1 0-2,-4-8-3 4,-3 1-1-4,3-8-4 5,-4 4 1-7,5-7-3 3,3-7 2 0,8 0-4 2,4-4 1 0,4-2-1-2,8-5 3 1,8 1 6-2,7 3 4 4,13 0 5-5,-5 7 5 3,5 0-8-1,3 0-1-1,0 0-1 3,4 3 0-2,1-3-13 2,3 0-4-3,-4-3-34 4,0-1-14-5,0-3-43 11</inkml:trace>
    </iact:actionData>
  </iact:action>
  <iact:action type="add" startTime="164164">
    <iact:property name="dataType"/>
    <iact:actionData xml:id="d216">
      <inkml:trace xmlns:inkml="http://www.w3.org/2003/InkML" xml:id="stk215" contextRef="#ctx0" brushRef="#br3">26762 16567 184 0,'8'0'71'2,"0"4"-55"-2,12 3 11 5,-5-4 3 2,9 1-9 2,3-1-2-2,5 1 2 2,3-1 1-3,8-3-11 5,9 0 4-11,14 0 3 3,9 0 1 6,4 0 1-2,-5-3-9 0,5-1-4 2,-4-3-4-1,3 4 0-2,-3-1-2 2,0 1-1 1,-5 3-21-3,-7 0-9 5,-4 0-20-7,-8 0-7 2,-8 0-20 9,-7 0-44-7,-9 0 28 0</inkml:trace>
    </iact:actionData>
  </iact:action>
  <iact:action type="add" startTime="164570">
    <iact:property name="dataType"/>
    <iact:actionData xml:id="d217">
      <inkml:trace xmlns:inkml="http://www.w3.org/2003/InkML" xml:id="stk216" contextRef="#ctx0" brushRef="#br3">27077 16791 208 0,'4'0'79'1,"3"3"-61"-1,9-6-3 5,-4 3-6 4,8-4-3-3,7-3 3 5,8 0 2-7,5 4 1 3,3 3-6 2,4 3 7-9,-8 4 6 6,-3 4-4 2,-5 6 0-1,-7 4-3 2,-8 3 2-3,-5 1-5 5,-7 3-1-7,-12 0-2 8,-3-4-1-9,-5 1-1 5,-4-4 2 0,-3-4-8-1,-1-6 0 3,1-1-16-3,3-3-5 2,4-7 3-3,8 0 4 5,4-3 2-7,8 3 4 4,8 0 10-2,12 0 7 1,7 3 3 1,5 4 2-1,3-7-4 2,4 10 0-3,4-6-5 4,0-4-2-5,4 0-9 7,1 0-5-9,-1-7-64 12,0-4-70-7,4-9 34 0</inkml:trace>
    </iact:actionData>
  </iact:action>
  <iact:action type="add" startTime="165231">
    <iact:property name="dataType"/>
    <iact:actionData xml:id="d218">
      <inkml:trace xmlns:inkml="http://www.w3.org/2003/InkML" xml:id="stk217" contextRef="#ctx0" brushRef="#br3">29478 16207 228 0,'-8'14'88'1,"4"-7"-69"0,8 7 15 2,0-3 1 5,4 3-7 0,8 3-2-1,3 1-10 2,13 3-3-3,3 0-7 6,4 7-4-12,8 3-1 3,1 4 1 4,-1 0 1 1,-8 0-4 0,-4 0-1 0,5 0 1-1,-5-4 2 1,-3-3-31-2,-5-11-14 5,4-6-44 1,-7-8-59-5,0-6 38 2</inkml:trace>
    </iact:actionData>
  </iact:action>
  <iact:action type="add" startTime="165537">
    <iact:property name="dataType"/>
    <iact:actionData xml:id="d219">
      <inkml:trace xmlns:inkml="http://www.w3.org/2003/InkML" xml:id="stk218" contextRef="#ctx0" brushRef="#br3">29816 16197 256 0,'-55'31'96'0,"27"-3"-75"1,-15 11 3-1,20-15-2 0,-5 8-14 0,-7 3-4 6,-1 3-14 3,-3 7-6-3,4-3 8 4,-1 0-25-10,5-7-10 5,3-7-43 10,9-7-32-7,7-7 49 0</inkml:trace>
    </iact:actionData>
  </iact:action>
  <iact:action type="add" startTime="165830">
    <iact:property name="dataType"/>
    <iact:actionData xml:id="d220">
      <inkml:trace xmlns:inkml="http://www.w3.org/2003/InkML" xml:id="stk219" contextRef="#ctx0" brushRef="#br3">30252 16186 256 0,'-4'18'96'1,"4"-15"-75"-1,12 4 8 6,-4-3-3 1,4-1-16 1,7 1-6-1,5-1-2 2,7-3 0-3,5 0-1 6,-1-3-20-12,0-1-10 4,1 1-23 4,-5-4-7-1</inkml:trace>
    </iact:actionData>
  </iact:action>
  <iact:action type="add" startTime="166072">
    <iact:property name="dataType"/>
    <iact:actionData xml:id="d221">
      <inkml:trace xmlns:inkml="http://www.w3.org/2003/InkML" xml:id="stk220" contextRef="#ctx0" brushRef="#br3">30417 16403 220 0,'32'0'82'1,"-5"3"-64"-1,5-6-9 4,-17 3-7 5,5-4-94-3,3 1-38 4</inkml:trace>
    </iact:actionData>
  </iact:action>
  <iact:action type="add" startTime="166357">
    <iact:property name="dataType"/>
    <iact:actionData xml:id="d222">
      <inkml:trace xmlns:inkml="http://www.w3.org/2003/InkML" xml:id="stk221" contextRef="#ctx0" brushRef="#br3">31030 15869 196 0,'0'-21'74'1,"0"21"-58"0,8-7 5 2,-4 3-1 5,8 1-8-1,0-1 1 2,3-3-4-3,1 4 2 4,4 3-6-4,-1 0 8-6,9 0 6 11,-5 10 1-7,5-3 0 2,-4 4-6 3,-5 3-4-2,-7 3-5 0,4 8-4 1,-8 3 0 1,-8 10-1-3,-4 7 0 4,-4 8 0-4,-4-1 0 6,0 0 2-9,-4 1-3 4,5-1 0 1,3 1 1-1,0-4 2 2,-4-8-1-2,8-2-1 2,4-8 1-3,0-3-1 4,4-3-3-6,8-4 2 4,-4-4 3 0,0 1 1-2,3-5-1 3,13-2-2-2,0-1-2 2,-5-3 1-3,9-3-17 3,7-1-8-3,-3-3-33 5,-5-3-12-7,1-4-34 11</inkml:trace>
    </iact:actionData>
  </iact:action>
  <iact:action type="add" startTime="166866">
    <iact:property name="dataType"/>
    <iact:actionData xml:id="d223">
      <inkml:trace xmlns:inkml="http://www.w3.org/2003/InkML" xml:id="stk222" contextRef="#ctx0" brushRef="#br3">31852 15848 184 0,'0'-7'68'1,"4"14"-52"-1,-4 0 6 6,0 0 1 3,-4 0-16-3,0 0-6 1,-4 0 3 1,-4 3 4-1,-4 1-4 2,-3-1 7-9,-1-3 4 6,-8 0 2 4,1 0 1-5,-4-3-7 7,-1-1-4-8,1 1-2 3,-5-1-1 1,1 0-2-1,0-3-2 1,3 0-2-1,5 0-1 2,-1 0 2-2,12 0 2 3,1 0-2-5,3 0 0 3,0 4-8-1,12-4-2-1,-4 0 15 3,4 3 6-2,0 1-7 2,0 3 0-3,0 0-3 3,0 3 0-3,0 1 0 5,0-1 2-7,0 4-1 4,0 4-1 0,0 3 1-2,0 0-1 3,-8 3 0-2,8 1 0 2,-4-1 2-4,0-3 1 6,0-4-1-6,4-3-2 3,0-3 1-1,0-4-1-1,4 0 0 3,4-7 0-1,0-4-3 0,4-3 0-1,4-3-5 2,3-1-2-4,5 1 0 6,-1-1 4-7,9 4 3 5,3 4 2-3,5 0 1 1,3 3 0 2,0 3 6-2,-4 4 4 1,12 3-1-1,0 8 2 3,1 3-4-5,-5 0 1 7,4 7-1-9,-12 0 3 4,-4 0 1 1,-11 3 3-1,-12 0-1 2,0 1 2-3,-16 3-2 3,-8-4 2-3,-4 1-6 5,-7-1-1-7,-5-3-2 5,-3 0 1-2,-1-7-4-1,5-7 0 3,-1-4-3-2,9-6-1 1,-1-8-23-1,4-6-12 3,4-8-25-5,1-2-12 6,7-12-49 0</inkml:trace>
    </iact:actionData>
  </iact:action>
  <iact:action type="add" startTime="175726">
    <iact:property name="dataType"/>
    <iact:actionData xml:id="d224">
      <inkml:trace xmlns:inkml="http://www.w3.org/2003/InkML" xml:id="stk223" contextRef="#ctx0" brushRef="#br0">28967 12174 116 0,'-4'7'46'1,"4"-7"-35"-1,8 21 12 8,-4-17 5-5,4 6-1 4,-4-3 4 1,7 10-4 0,1-3 1 0,12 11-16 0,-5-4-2-8,13 10-3 8,-5-3 1-2,17 18 0 4,-13-11 0-4,4 24 0 1,-3-10-2 1,3 10 1-2,-7-10-4 2,-1 7-2-1,-3-11 2 2,-5 1 0-3,-3-15-1 4,-4-3 1-4,-4-4 0 5,-4-10 3-7,0 0-10 3,-8-21-4 2,0 4-3-3,-16-28-1 2,4 6 0 0,-27-34 2 0,12 13 4 0,-20-17 1 1,11 11 0-3,-7-14 4 0,4 13 0 2,4-10 1-2,7 15 0 2,1-12 2 0,7 15-3 0,5-4-2-2,3 11 2 4,4-8 2-5,4 11 2 6,8 0 3-6,0 4 1 3,12-1 3-2,0 5-1 2,15-1 2 0,-7 3-4-1,11 4-2 1,-3 4 0-1,3 6-1 3,1 1 2-5,-5 10 3 7,-3 0 2-8,-4 21 3 2,-5 0-3 3,1 21-1-2,-4-8-4 1,-4 12 1-1,0-8-4 2,-5 4 0-4,1-7-1 6,-4 4 1-6,0-8-4 3,0-7 0-2,0-3-1 2,4-3 0 1,-4-4 0-3,8-4-2 3,-4-3 3-2,4-3 0 2,0-1-2-3,4-6 2 4,-5-1 1-5,9 1 0 1,-4-1 0 3,8 4 0-2,-5 0-3 1,5 7 0-1,0 0 4 2,3 7 3-3,-3-3-1 4,7 10-2-5,-3-4 4 7,3 8 1-9,-3-5-2 4,0 8-1 1,-5-7-1 0,-3 4-2-1,4-4-13 1,-9-4-4 1,1-3-26-3,-8-3-13 5,0-1-65-1</inkml:trace>
    </iact:actionData>
  </iact:action>
  <iact:action type="add" startTime="176625">
    <iact:property name="dataType"/>
    <iact:actionData xml:id="d225">
      <inkml:trace xmlns:inkml="http://www.w3.org/2003/InkML" xml:id="stk224" contextRef="#ctx0" brushRef="#br0">29639 12254 132 0,'0'-3'52'1,"0"3"-41"-1,16-4 9 9,-16 4 2-6,12-7 0 10,-5 4 4-11,9-14-1 6,-4 3 0 0,8-14-14 0,-5 7-2-8,1-7-2 7,-4 3-3 0,-4-3-1 2,-8 4 1-3,0-1 0 5,-4 4 4-6,-8 4 3 1,4 0-2 3,-8 6 0-3,5 4-3 3,-9 11-1-2,4-1 1 2,0 15 1-4,5-4-3 6,3 17-1-7,-4-7-3 9,12 11-1-10,0-7 3 4,20 7 1 2,-9-7 1-1,13 7 0 1,-4-7 0-3,7 0 0 4,-3-7-2-4,3-4 1 4,-3-3-2-5,-1-7-1 2,-3 0-28 1,4-21-14-2,-5 4-73 8,-3-22-37-5,0 8 72-3</inkml:trace>
    </iact:actionData>
  </iact:action>
  <iact:action type="add" startTime="177797">
    <iact:property name="dataType"/>
    <iact:actionData xml:id="d226">
      <inkml:trace xmlns:inkml="http://www.w3.org/2003/InkML" xml:id="stk225" contextRef="#ctx0" brushRef="#br0">30004 11615 132 0,'0'-3'52'2,"0"3"-41"-2,8 0 29 3,-8 0 8 5,8 3-10 0,-4 1-2 0,8 3-6 0,0 0 1-2,11 3-17 5,-3 1 1-11,11 6 1 4,-3 1-6 4,11 3-3-2,-11-4-2 3,-5 4-1-2,5-3-2 1,-9-1-2-1,-3-3 1 1,-4 0 1 1,-4-4-1-3,-4-3-1 1,-4 0 3 1,-4-3 0-1,0-1-4 1,-8-6 1-1,4 3-9 1,-7-11-2-1,-1 1 4 1,0-15 1-1,0 5 1 4,-3-19 4-8,3 8 0 6,0-15 1-2,1 8 0 2,7-8 2 0,0 12-1-2,8-5-1 0,0 8-2-1,8 3-1 3,0 3-12-2,7 8-2 3,-7-1-34-6,0 11-14 3,4 0-37 8</inkml:trace>
    </iact:actionData>
  </iact:action>
  <iact:action type="add" startTime="178232">
    <iact:property name="dataType"/>
    <iact:actionData xml:id="d227">
      <inkml:trace xmlns:inkml="http://www.w3.org/2003/InkML" xml:id="stk226" contextRef="#ctx0" brushRef="#br0">30409 11535 184 0,'16'-3'71'2,"-16"3"-55"-2,39-25 15 0,-35 22 5 0,16-15-16 24,-8 4-6-23,7-14-11-1,-3 4-4 1,4-15 0 8,-5 8 9-8,-3-14 4 4,-4 6-1 4,-8 1 1-3,0 6-3 4,-8 11 0-5,0 4-5 7,-7 17-1-8,3 0-1 2,-8 17 1 2,1-3 2-1,11 11 4 2,-4-4-4-2,8 10-1 2,0-6 0-3,8 6 2 5,0-7-3-7,12 4-2 3,-5-7-7 1,9-3-1-1,0-4-30 2,-1-11-11-2,5 1-37 8,-4-11-49-6,-5 0 39-3</inkml:trace>
    </iact:actionData>
  </iact:action>
  <iact:action type="add" startTime="178575">
    <iact:property name="dataType"/>
    <iact:actionData xml:id="d228">
      <inkml:trace xmlns:inkml="http://www.w3.org/2003/InkML" xml:id="stk227" contextRef="#ctx0" brushRef="#br0">30751 10777 164 0,'-16'11'63'0,"16"-11"-49"0,-3 17 25 1,3-13 7 0,0 6-17-1,0 1-5 0,0 10-9 28,0-4 0-28,0 18-8 0,0-7 2 0,3 14 2 0,-3-4-4 12,8 1-2-9,-4-8-2 5,12 4-3-1,-4-7 1 1,7-4-1 0,-3-3 2-1,4-10 3 3,3-1-4-5,-7-17-3 6,4 0 1-7,-12-24 2 4,3 6 0-1,-3-20-1 0,-4 7 1 2,-4-4 1-2,0 3-1 2,0 11-1-3,0 4 5 3,-4 10 1-2,-4 4-2 4,8 10-3-9,0 0-3 6,12 6 1-1,-4 1-1 1,8 7 0 0,-4-3-14 0,7 3-4 1,5-4-28-3,-1 1-9 4,-3 3-49 3</inkml:trace>
    </iact:actionData>
  </iact:action>
  <iact:action type="add" startTime="178972">
    <iact:property name="dataType"/>
    <iact:actionData xml:id="d229">
      <inkml:trace xmlns:inkml="http://www.w3.org/2003/InkML" xml:id="stk228" contextRef="#ctx0" brushRef="#br0">31203 10435 220 0,'-20'-21'82'1,"20"21"-64"-1,-7-3 13 0,7 3 1 0,-4 3-17 0,4 1-3 14,-8 10-2 1,8-4 4-14,-4 18-8-1,0-7 3 1,0 10 2 5,0-6-4 2,4 10-2-1,0-7-2 2,4 7-3-2,0-4 1 2,4 0-1-4,4-6 0 7,3-8 2-9,-3-3-1 5,12-14-1 0,-9 0 1-1,-3-17 1 1,0 3-3-1,-8-25-2 2,-4 8 2-3,0-28 2 4,-4 10-2-5,-8-18-2 5,0 15 4-4,-7-4 3 0,-1 7-1 3,0 4-2-2,1 10 4 2,7 4 4-3,-4 6-3 3,12 8-1-2,-3 3-2 3,7 10 0-6,0 1-2 5,7 13-1-3,-3-3 1 2,16 21 1-1,-12-7-1 1,23 21 2 0,-3-7-4-1,3 14 0 3,-3-7-37-5,-1 7-14 6,-3-8-58 0,-1 8-46-2,-3-7 60-3</inkml:trace>
    </iact:actionData>
  </iact:action>
  <iact:action type="add" startTime="180018">
    <iact:property name="dataType"/>
    <iact:actionData xml:id="d230">
      <inkml:trace xmlns:inkml="http://www.w3.org/2003/InkML" xml:id="stk229" contextRef="#ctx0" brushRef="#br0">29942 13106 192 0,'-40'-24'71'1,"40"24"-55"-1,-39-7 17 5,35 7 7 5,-8 4-10-4,4-1 0 4,-7 8-4-5,3-5 1 1,-4 15-15 3,4-3 4-9,1 20 2 6,-1-3-6 2,12 18 1-1,0-11-4 2,19 17 0-3,-3-7-8 5,16 15 0-7,-9-12-1 9,17 8 0-11,-9-14 0 7,16-7 0 0,-8-7 0-3,9-21 2 2,-9-3 1-1,0-32 3 2,-3 7-8-3,-9-28 0 5,-7 7 4-7,-16-32 4 3,0 15-8 1,-20-21 0-2,0 10-2 3,-15 7 2-2,7 11-10 2,-11 10-2-3,7 7-13 4,-19 10-3-5,8 4-15 7,-8 14-4-8,7 0-27 10,5 11-53-6,7-1 27 1</inkml:trace>
    </iact:actionData>
  </iact:action>
  <iact:action type="add" startTime="180485">
    <iact:property name="dataType"/>
    <iact:actionData xml:id="d231">
      <inkml:trace xmlns:inkml="http://www.w3.org/2003/InkML" xml:id="stk230" contextRef="#ctx0" brushRef="#br0">30060 13326 168 0,'0'11'66'1,"0"-11"-52"-1,11 10 23 3,-11-10 9 9,12 7-13-9,-4 0-1 5,8 4-8-1,3-4-1 1,9 7-12 0,-1 3-2-8,9 4-2 6,-5-3-3 4,8 6-3-5,-7-3-3 6,3 0 1-6,-7-3-26 6,-9-8-11-7,5 0-21 3,-12-20-6 1,0 3-29 7</inkml:trace>
    </iact:actionData>
  </iact:action>
  <iact:action type="add" startTime="180741">
    <iact:property name="dataType"/>
    <iact:actionData xml:id="d232">
      <inkml:trace xmlns:inkml="http://www.w3.org/2003/InkML" xml:id="stk231" contextRef="#ctx0" brushRef="#br0">30232 12925 196 0,'0'14'74'1,"0"-14"-58"-1,24 17 25 0,-20-13 8 0,16 6-18 26,-5-3-8-26,17 11-9 0,-5-4-2 0,9 10-7 9,-9-6-1-9,9 10 0 7,-9-4-2-1,1 7-2 4,-1-6 3-5,-3-4 0 3,-9-4-1-1,5-13 1 0,-4-1-7 1,-8-17-1-1,-1 0 2 2,-7-17 1-3,0 3 2 4,-11-21 0-5,-1 7 0 7,4-3 2-7,-4 10 8 5,4 3 3-5,0 8 0 2,5 10 0 1,-1 4-3-1,4 10-1 1,0 0-5-2,11 14-1 4,1-1-1-4,8 8 1 1,-4-3-2 1,7 3-1-2,5-4 1 4,3 1-1-4,-3-1-9 2,-1-3-4-1,-7-3-31 3,3-4-11-5,-7 0-56 10,-8-7-45-8,0 0 60 1</inkml:trace>
    </iact:actionData>
  </iact:action>
  <iact:action type="add" startTime="181181">
    <iact:property name="dataType"/>
    <iact:actionData xml:id="d233">
      <inkml:trace xmlns:inkml="http://www.w3.org/2003/InkML" xml:id="stk232" contextRef="#ctx0" brushRef="#br0">30767 12597 224 0,'4'-4'85'3,"-4"4"-66"-2,23-7 16-1,-19 7 6 0,12 0-20 0,-4 0-6 21,4-7-9-21,7 4-3 0,1-8-1 4,-5 4-4-4,1-7 1 9,0 0-12-3,-9-7-7 3,1 4 4-3,-12-4 2 5,0 3 10-7,-12 5 7 8,5-1 12-9,-9 14 8 4,4 0 3 2,-4 10 2-2,5 0-9 1,3 22-1-2,4-4-7 4,8 14-1-4,0-7-9 5,7 3 0-6,1-6 1 2,8-8 1 0,0-3-8 1,-1-11-4 0,5 1-31-1,3-15-11 1,-3 1-45 9,3-11-56-12,-7 3 44 7</inkml:trace>
    </iact:actionData>
  </iact:action>
  <iact:action type="add" startTime="181537">
    <iact:property name="dataType"/>
    <iact:actionData xml:id="d234">
      <inkml:trace xmlns:inkml="http://www.w3.org/2003/InkML" xml:id="stk233" contextRef="#ctx0" brushRef="#br0">31164 12111 236 0,'-20'18'90'0,"20"-18"-70"0,-16 28 10 0,16-21-1 0,-7 7-15 25,-5 3-5-25,8 1-6 0,-4-1-3 3,4 0 1 3,0-3-4-6,12 0 0 6,-8-3-5 2,20-4 0 0,-9 0-5 0,13 0 1-2,-4-4 4 4,7 4 2-4,1-3 4 5,-1 6 3-7,-3-3 11 8,-5 11 7-10,1-4 7 6,-12 14 7 0,0-7-9 0,-8 13-5 0,0-6-8 0,-8 7-5 1,0-7-12-4,-4-7-4 6,4-3-39-7,-3-15-16 3,-5 1-59 8</inkml:trace>
    </iact:actionData>
  </iact:action>
  <iact:action type="add" startTime="181902">
    <iact:property name="dataType"/>
    <iact:actionData xml:id="d235">
      <inkml:trace xmlns:inkml="http://www.w3.org/2003/InkML" xml:id="stk234" contextRef="#ctx0" brushRef="#br0">31156 11664 212 0,'16'0'82'1,"-16"0"-64"-1,43 14 11 0,-35-10 2 0,11 10-15 0,5-4-1 5,7 15 0 4,1-4 0-3,3 20-8 7,5-6-4-13,-1 25-2 2,-12-11-4 10,13 14 2-9,-13-11-6 4,1 4 0 1,-5-11-19 0,-11-3-8 0,-8-11-33 8,-4-10-56-10,0-3 23 4</inkml:trace>
    </iact:actionData>
  </iact:action>
  <iact:action type="add" startTime="182142">
    <iact:property name="dataType"/>
    <iact:actionData xml:id="d236">
      <inkml:trace xmlns:inkml="http://www.w3.org/2003/InkML" xml:id="stk235" contextRef="#ctx0" brushRef="#br0">31309 11965 212 0,'-12'-7'79'1,"12"7"-61"-1,0-11 10 0,8 11 3 0,-4-3-13 0,-4-1 0 0,16-10-6 3,-4 4-2-3,7-8-6 0,1 4-7 1,8-10-1 23,-5 3-22-23,5 0-11-1,-5 3 11 0,-3 4 4 6,3 4 16 2,-7 7 8-1,8-1 15 1,-9 11 9-1,1 0 0 2,4 7 2-3,-4 0-3 4,-1 14 0-5,1-4-10 7,8 15-4-7,-9-8-6 1,-3 8-2 2,4-8-8-1,3-3-4 1,-7-4-33 0,-4-10-12 1,-8-3-66 8</inkml:trace>
    </iact:actionData>
  </iact:action>
  <iact:action type="add" startTime="182541">
    <iact:property name="dataType"/>
    <iact:actionData xml:id="d237">
      <inkml:trace xmlns:inkml="http://www.w3.org/2003/InkML" xml:id="stk236" contextRef="#ctx0" brushRef="#br0">31804 11497 224 0,'-11'45'85'1,"11"-45"-66"-1,7 70 23 9,-3-60 6-7,4 18-23 6,-4-3-8-1,8 3-7 1,0-7-2 0,7 0-4-1,5-4 2-7,7-3 3 10,-7 0-5-5,15-7 0 7,-11-4 0-9,-1-10 0 10,1 0-2-11,-16-13 1 5,3 2-2 1,-19-17 2 0,1 4-2 1,-25-15-1-4,8 8 1 7,-19-4-1-6,12 11-9 7,-5 3-2-13,5 7-16 8,-9 7-6-1,17 0-31 0,-1 7-11 2,4 0-29 7</inkml:trace>
    </iact:actionData>
  </iact:action>
  <iact:action type="add" startTime="182903">
    <iact:property name="dataType"/>
    <iact:actionData xml:id="d238">
      <inkml:trace xmlns:inkml="http://www.w3.org/2003/InkML" xml:id="stk237" contextRef="#ctx0" brushRef="#br0">32127 11277 260 0,'11'-4'99'1,"-11"4"-77"-1,16 7 13 0,-8-3 3 0,4 6-11 1,0 1-3 0,7 17-10-1,5-4-1 0,3 14-8 0,-11-6 1 1,8 3 1 17,-9-7-6-17,-3 0 0 2,0-7-1 4,-8-7 0 0,-4-4-20 2,0-13-9-3,-4-1 4 4,-12-20 1-5,-3 3 1 6,-1-25 2-6,0 8 16 7,-7-22 10-9,15 12-2 5,4-5-1-1,0 8 10 1,8 6 4 0,8 8 9-1,8 6 7 2,-4 5-2-3,15 13 2 4,-7 0-5-5,11 10 1 7,-3 1-5-9,15 13-2 4,-12-3-16 1,17 14-5-1,-17-4-1 2,4 25 2-3,-7-10-33 4,-8 10-13-5,-9-8-40 6,1-2-16-7,-4-4-37 11</inkml:trace>
    </iact:actionData>
  </iact:action>
  <iact:action type="add" startTime="185725">
    <iact:property name="dataType"/>
    <iact:actionData xml:id="d239">
      <inkml:trace xmlns:inkml="http://www.w3.org/2003/InkML" xml:id="stk238" contextRef="#ctx0" brushRef="#br4">31199 15533 124 0,'0'-3'49'1,"0"3"-38"-1,-4-4 10 7,4 4 2-4,0 0-2 5,0 0-1 0,-8 0-4-1,-3 0 0 2,-5-3-9-2,0-1 2-7,-11 1 4 8,3-1-3-1,-15 1 2 2,7 0-5-3,-15 3 1 1,16 0-5 0,-24 3 0 0,8 0 1 1,-12 4 0-1,8 0 2 3,-20 0 3-3,12-3-4 3,-20 6-3-5,12-3-1 6,-19 11-1-7,19-4 2 6,-23 7 1-5,15-4-1 3,-15 11 1 0,15-7-2 0,-7 7-1 0,11-3 1-1,-12 6 1 2,16-7-1-4,-11 8-1 5,15-1 3-7,-8-3 0 4,12-3-4 2,-4 6 1-2,12-3 0 2,-4 14 0-3,12-7 0 4,0 21 0-5,4-11-3 6,3 14 2-7,9-10 1 4,3 7 2-1,4-10-3 0,9 6 0 2,-1-7 3-2,12 11 1 1,0-10 1-1,19 17 2 3,-3-11-3-5,27 11 0 6,-7-11 1-7,35 7 0 3,-16-10 0 1,43 4 0-1,-20-11 2 2,44 3 1-3,-27-10-1 3,54 10 1-3,-31-13-2 5,47 3 2-7,-32-7-6 5,56 3-1-3,-47-6 0 1,50-1 2 2,-46-7-1-2,42-3-1 1,-42-7 1-2,42-7-1 5,-42-3 2-6,27-11 1 6,-44 0 1-7,13-10 0 2,-36 3-2 3,12-14 1-2,-24 7 0 2,-4-25 3-3,-19 11-3 4,4-27 0-5,-20 13-3 6,-12-14-1-6,0 14-4 3,-23-24-1-1,-4 13 3 0,-20-16 1 1,-4 16 2-1,-16-13 2 1,-3 14 1-1,-12-1 1 3,3 11-2-5,-23-14-2 6,12 15 1-7,-20-15 1 3,12 14-1 1,-31-10-1 0,27 13 1-1,-32 1 1 0,21 6-3 3,-32 4 0-4,19 11-1 4,-27 3 0-6,23 7 4 5,-23 4 1-2,20 3-8 0,-16 0-2 1,20 3-14-1,-17 8-4 1,21-1-29-1,-9 15-10 3,25-4-51 6</inkml:trace>
    </iact:actionData>
  </iact:action>
  <iact:action type="add" startTime="187736">
    <iact:property name="dataType"/>
    <iact:actionData xml:id="d240">
      <inkml:trace xmlns:inkml="http://www.w3.org/2003/InkML" xml:id="stk239" contextRef="#ctx0" brushRef="#br4">32032 15135 140 0,'8'-21'55'1,"-8"21"-43"-1,8-21 12 4,-4 18 2 5,4-8-8-2,0 5-3 2,7-8-4-3,1 3-2 1,8-6-5 1,-9 3 2-8,13-7 0 6,-1 3 9 2,-3-3 2 0,-8 4-4 0,11-8-3-1,-3 4-1 1,-1-14 1-2,-3 8-3 5,4-19-2-7,-9 8 2 4,13-22 2 0,-8 15 0-1,-1-21 2 0,5 13 0 2,-1-10 1-2,-7 11-6 0,4-25-4 3,-8 14-1-4,15-24-1 5,-7 17 0-8,-1-21 0 4,5 18 2 1,3-28 1 0,-11 17 1 0,12-24 0-1,-9 24 0 2,1-14 2-3,0 18-1 4,-5-25 2-6,-3 21-4 6,-4-24 0-5,4 21 1 3,7-18 2 0,-11 21-3 0,12-42-2 0,-12 29 0-1,4-22-1 2,-1 25 0-3,1-25 0 5,-8 21 0-8,4-24 0 4,-4 24 0 1,-8-17 0 0,4 24-3 0,-8-35 0-1,8 22 2 2,-8-26 0-3,0 29-2 4,-3-14 2-5,7 24-1 4,-20-35 0-3,12 29-3 1,-15-22 1 0,7 25-5 2,-15-11-1-1,11 21 2-1,-3-38 5 2,-1 28 2-3,1-25 3 5,-1 25-1-7,-3-25-1 2,3 25 3 3,-19-32 0-2,20 32-4 1,-29-18-1-1,13 24-2 2,-12-23 3-3,8 20-2 5,-8-28-1-7,12 28 3 8,-12-20 0-9,8 23 3 4,-4-30 1 1,7 27 1 0,-15-31 2 0,12 27-3-1,-20-13-2 2,16 21 0-3,-12-25-1 5,12 18-3-7,-12-25 0 2,20 25 2 3,-20-15 0-2,20 22 1 2,-24-35 0-3,16 24 2 3,-27-21 3-3,19 25 0 4,-16-14 2-5,20 21-9 7,-12-32 0-9,12 25 2 4,-12-18 2 0,12 25 0 2,-23-22-2-1,19 25 1-1,-20-27-1 2,16 16 0-3,-15-13 0 5,19 24-3-7,-16-6 0 3,16 16-1 1,-31-27 0-1,23 21 3 1,-23-25 2-1,19 25-2 2,-20-15 0-3,25 22 1 4,-13-11 0-4,12 18 2 5,-27-25 1-8,19 14-6 4,-15-14 0 1,15 22-1 0,-11-8 2 0,11 14-1-1,-11-7 1 2,15 14 2-3,-23-14 0 5,19 14 0-7,-12-20 0 3,17 16-3 1,-13-10 2-1,20 15 1 2,-23-8 0-3,19 14 0 3,-16-11 0-3,17 15 0 4,-13-7 0-4,12 10 0 5,-7-7 0-7,15 7 0 2,-12-7 0 3,12 11-3-2,-20-8 0 1,16 11 2-1,-15-3 0 2,15 7 1-3,-12-4 0 5,16 7 0-6,-11 0 0 2,15 3 2 0,-20 4 1 0,16 4-4 1,-24-1 1-1,21 4-2 2,-17 4-2-2,16-1 0 3,-16 5 3-5,17 2 0 6,-21 4 3-8,16 0-1 5,-19 7-1 0,15-4 1-1,-15 11-1 2,15 0 0-3,-16 7 0 4,21-7 0-5,-29 14 2 6,25-7-3-7,-17 7 0 4,16-3-1 0,-11 6 0-2,15-7 2 3,-12 11 2-3,17-7-3 4,-25 4 0-4,20-4 3 3,-15 7 1-3,15-7-4 5,-12 10-1-7,16-7 1 3,-11 18 2 1,19-10-2-1,-12 13 0 1,12-10 1 0,-16 14 0 0,16-11 0-1,-12 4 0 3,16-10 0-6,-8 9 0 5,12-6 0-2,-8 14 0-1,12-10 2 2,-8 16 3 0,12-13-2 0,-9 21-2-1,13-14 0 2,-4 10-1-4,7-13 0 8,1 13 0-11,3-13 2 6,-3 16 1 0,7-13-1-1,-3 18 1 2,7-19-2-2,0 12 2 2,5-15-2-3,3 4 2 4,0-11-2-5,4 1-1 3,0-8 1-1,1-3 1-1,3-7-1 3,0-3 2-2,0-4 0 1,0-4 1-1,0-3-2 2,0-7 1-3,0 0-2 5,-4-7-1-7,0 0-4 4,0-4 0-2,5 1 2 2,-5-8 3 1,0 4 0-2,-4-10 2 1,4 3-7-1,-4-10 1 2,1 3-1-3,-5-7 2 5,4 3 1-8,-4 1 3 4,1 3-1 1,-5-4-1 0,4 8-2 0,1 0 1-1,-1 3-1 2,0 0-2-3,4 3 3 5,1 1 2-8,-1-1 0 7,4 4 2-4,0 4-2 1,4 3 2 1,0 0-2 0,4 7-1 0,0 0 3-1,4 7 0 2,0 0-1-3,4 10-2 6,-4-3 3-9,8 7 2 3,-1-7 0 3,9 7 0-2,-4-4-1 1,11 4 0-1,-7-3 0 2,7 3 0-3,-3-4 0 5,7-3 2-7,-3-4-1 5,3-3 2-3,-7 0 2 1,7-14 2 1,-3 0-3 0,11-10-3 1,-7-1 0-3,15-13-1 4,-12 3-2-5,16-21-2 7,-11 7-4-9,7-10 0 3,-8 6-20 3,4-3-9-2,-7 8-38 1,-9 9-15-1,-3 4-41 8</inkml:trace>
    </iact:actionData>
  </iact:action>
  <iact:action type="add" startTime="192314">
    <iact:property name="dataType"/>
    <iact:actionData xml:id="d241">
      <inkml:trace xmlns:inkml="http://www.w3.org/2003/InkML" xml:id="stk240" contextRef="#ctx0" brushRef="#br4">21728 1146 72 0,'-24'-28'27'1,"17"35"-21"-1,-5-3 7 4,8-1 2 6,-4 4-2-4,0 0 0 1,0 0 1 0,0 0 2 1,1 0-3 0,-1 7 0 0,-4 4-3 1,0-1 1-4,-4 8 3 6,1 2 1-6,-5 15-8 2,-4 4 2-7,-3 6 4 7,-1 8-5 1,5 2 0 0,-1 1-4 1,5-3-1 0,3-5 1-2,8 1 0 2,4 4-7-4,12-1 0 3,4 0 1-1,11-3 3-2,5-10 0 4,3-8-1-2,1-10 1 2,3-10-1-3,8-15-5 4,1-13 1-5,-1-11 0 6,0-7-1-7,0-7 6 3,-3 0 1 1,-5 0 0-1,-8 0-2 1,-11 4-2 0,-4-4 1 0,-12 10 1-2,-4 8 2 4,-8 3-1-5,-7 10 2 4,-1 11-2-2,0 4-1-1,-3 6-2 3,-5 8 1-2,1 10 1 1,3 3 0-1,0 4-3 2,5 3 0-4,3-3-16 7,8 0-5-8,4-11-45 11,12-10-27-8,8-10 41 1</inkml:trace>
    </iact:actionData>
  </iact:action>
  <iact:action type="add" startTime="192959">
    <iact:property name="dataType"/>
    <iact:actionData xml:id="d242">
      <inkml:trace xmlns:inkml="http://www.w3.org/2003/InkML" xml:id="stk241" contextRef="#ctx0" brushRef="#br4">22573 842 148 0,'-47'14'55'2,"35"0"-43"-2,-16 21-1 5,21-14-2 1,-5 11-6 4,-4-4 0-5,0 10 1 6,-3 7 2-7,-1-3-3 5,0 7 3-9,1 11 0 7,-1 16 2 0,4 5 2 1,1 6-3 0,-1-3 1-1,4-4-5 2,4 0-2 1,4-3 0-5,8 0-1 5,8-4-3-6,8-6 2 2,7-15-8 3,5-10-4-2,3-14-55 8,8-7-36-6,8-7 43-3</inkml:trace>
    </iact:actionData>
  </iact:action>
  <iact:action type="add" startTime="193425">
    <iact:property name="dataType"/>
    <iact:actionData xml:id="d243">
      <inkml:trace xmlns:inkml="http://www.w3.org/2003/InkML" xml:id="stk242" contextRef="#ctx0" brushRef="#br4">22683 1471 16 0,'0'-14'8'1,"8"7"-6"-1,4-10-3 4,-5 10 0 4,5-4 10 2,4-6 5-5,0-1 16 3,3-3 6-1,5 0-2 0,3 4 0 1,1-1-13 0,3 1-3-1,5 10-1 0,-5 3-2 3,1 8-7-4,-1 6-1-6,1 15 3 11,-9 3 0-8,-7 14 2 5,-4 7-2 0,-12 6 1 0,-4 5-6 0,-12-4-1-1,-4-4 0 1,-3-3 0-2,-5-7-2 5,1-7-2-6,-1-7 1 6,1-7 1-7,-1-7-10 3,5-7-4 0,-1-11-5 1,4-6-3 0,5-8 7 0,3-6 3 1,4 3 3-3,4 0 3 4,8 0-1-5,4 3 4 1,4 8 0 3,3 3 1-3,5 3-3 3,4 4 2-2,3 4 1 2,12-4 2-3,-3 3-17 4,3 1-6-5,4-1-41 10</inkml:trace>
    </iact:actionData>
  </iact:action>
  <iact:action type="add" startTime="194011">
    <iact:property name="dataType"/>
    <iact:actionData xml:id="d244">
      <inkml:trace xmlns:inkml="http://www.w3.org/2003/InkML" xml:id="stk243" contextRef="#ctx0" brushRef="#br4">23933 958 172 0,'-20'-7'66'1,"8"14"-52"0,-3-4 1 2,7 4-1 5,-4 4-8 0,-4-1-1-1,-3 8-5 2,-5-4 0-4,0 3 0 7,-3 0 2-12,-1-3 1 3,1 4-1 5,-1-8 1-1,1 1-2 1,-1 3-1 0,5-7-2 0,-1 3-1 0,1 1 2-2,3-4 2 5,4 3 0-7,0 4-1 4,5-7 1 0,3 4-1-2,0-4 0 3,4 0 0-3,4-4-3 4,0-3 0-5,0 0-1 6,0 0 3-7,0 0 2 8,0 0 2-9,0 7-1 5,0-3-2-1,0 3 3 1,0 0 0 1,0 3-4-3,0 0 1 3,0 4 0-2,0 7 0 3,0-3-3-5,4-1 2 3,-4-3 1-1,0 0 2 0,0-3-1 1,0-4-1-1,0 0 1 1,4-4 1-1,-4-3-3 3,4-3 0-5,0-1-1 6,4-3-2-8,-1 0 3 7,1-3 2-4,4-1-2 1,0 1-2 2,4 3-1-2,-1-7 0 2,9 10 5-2,0-6 1 3,3-1-3-6,4 8-1 4,5-1 1 0,3 4 0-2,-4 4 1 1,-3-1 2 1,-1 8 3 1,-3-1 2-3,-5 8 3 4,-3-1 4-5,-4 8 3 6,-4 6 2-7,-1 8-2 5,-11 2 0-3,-7 1-3 2,3 0-1 0,-8-3-7-1,-8-1-2 1,-3-3-4-1,-9-7-1 3,-3-4 3-5,-5-6 3 7,1-8-7-9,0 1 0 4,0-8-11 1,3-3-2-1,5-7-16 2,3 0-6-2,5-3-26 8,3-1-48-4,8 1 22-7</inkml:trace>
    </iact:actionData>
  </iact:action>
  <iact:action type="add" startTime="194970">
    <iact:property name="dataType"/>
    <iact:actionData xml:id="d245">
      <inkml:trace xmlns:inkml="http://www.w3.org/2003/InkML" xml:id="stk244" contextRef="#ctx0" brushRef="#br4">24208 710 152 0,'4'-4'57'1,"8"8"-44"-1,11-1 7 6,-7 1 3 1,7 3-12 1,5 3-3 0,7 4 1-1,1 4 2 2,-1 3-6-2,0 3 1-7,-3 4 4 9,-1 7 3-4,1 7 2 7,-1 3-2-9,-3 4 2 4,-5 3-6 1,-3 4-3-1,-8 7-3 1,-4 10 0 0,-5 11 2 1,-6-3 2-3,-5-5-1 4,0-2-1-5,-4-4-6 7,-4-8 1-9,1-6-5 4,-1-3 1 2,-4-11-16-2,1-7-4 1,-5-4-28-1,-4-14-11 2,1-6-25 9</inkml:trace>
    </iact:actionData>
  </iact:action>
  <iact:action type="add" startTime="195436">
    <iact:property name="dataType"/>
    <iact:actionData xml:id="d246">
      <inkml:trace xmlns:inkml="http://www.w3.org/2003/InkML" xml:id="stk245" contextRef="#ctx0" brushRef="#br4">25053 1314 212 0,'-16'-4'82'1,"16"8"-64"-1,16-4-7 5,-4 3-8 2,7-3-4 1,5 0 0 1,3-3-8-3,5-1-2 3,-1-6-25-3,1 6-11 5,-1-6-27-7,0 3-9 3</inkml:trace>
    </iact:actionData>
  </iact:action>
  <iact:action type="add" startTime="195767">
    <iact:property name="dataType"/>
    <iact:actionData xml:id="d247">
      <inkml:trace xmlns:inkml="http://www.w3.org/2003/InkML" xml:id="stk246" contextRef="#ctx0" brushRef="#br4">25615 874 136 0,'-12'-7'52'2,"16"7"-41"-2,12-4-4 4,-5 4-5 5,5-3-4-3,4-4 0 4,3 0 2-6,5 0 2 4,-5 0-1-1,5 3 4-6,-1 4 1 5,1 7 4 3,-1 7 1-2,1 11 10 2,-4 10 4-3,-1 3-7 4,-7 4 0-5,-8 7-5 6,-4 0 2-8,-8 7-6 7,-4 3-1-4,-8 0-4 2,-4 8-3 0,1-15 0-1,-1-6 1 2,1-4-1-2,-1-11-1 3,0-10-6-5,1-14-4 2,-1-7-3 1,4-11 0-2,4-6 0 3,5-8 3-2,-1-2 1 1,8-1 3-2,4 3 2 4,3 4 2-5,5 4-1 7,4 3-1-9,4 3 3 5,3 8 0 0,9-4 3-1,-1 3 1 1,4 4-28-1,5 4-12 1,-1 3-35 9</inkml:trace>
    </iact:actionData>
  </iact:action>
  <iact:action type="add" startTime="196263">
    <iact:property name="dataType"/>
    <iact:actionData xml:id="d248">
      <inkml:trace xmlns:inkml="http://www.w3.org/2003/InkML" xml:id="stk247" contextRef="#ctx0" brushRef="#br4">26314 839 176 0,'-31'14'66'1,"15"0"-52"0,-7 14 8 2,15-7-1 5,4 7-13-1,0 7-4 0,8 3-3 2,4 7-1-3,3-3 0 4,5 0-3-10,4-3 2 6,3-4 3 4,5-4 1-6,3-7 5 5,1-3 5-3,3-7-1 2,0-14 1 0,5 0-3-1,-1-14 1 1,-4-7 0-1,-3 0 1 4,-9-6-4-7,-7-8-3 8,-12 0 2-8,-12-4 0 2,-7-3-3 2,-9 0-3 0,-8 8 2 0,-3 6 0-1,0 7-21 2,-5 10-8-3,1 11-40 4,-8 4-17-5,-4 10-8 11</inkml:trace>
    </iact:actionData>
  </iact:action>
  <iact:action type="add" startTime="200045">
    <iact:property name="dataType"/>
    <iact:actionData xml:id="d249">
      <inkml:trace xmlns:inkml="http://www.w3.org/2003/InkML" xml:id="stk248" contextRef="#ctx0" brushRef="#br4">21606 2515 88 0,'-4'-7'33'2,"4"14"-26"-2,0 0 16 4,0-7 7 3,0 0-1 2,0 0 1-2,0 4-6 0,0-4-3 1,0 3-11 1,0 4 0-9,0 4 3 6,0 3-3 5,0 3 0-7,4 4-4 4,0 10-1-1,0 1-3 0,0 3 1 1,0 7-2-1,4 3 2 2,-4 0-4-2,4-3 0 3,-5 0-1-5,5 0 0 6,0-3 2-7,0-8 0 2,0-3-18 3,0-7-5-2,0-4-44 9</inkml:trace>
    </iact:actionData>
  </iact:action>
  <iact:action type="add" startTime="200480">
    <iact:property name="dataType"/>
    <iact:actionData xml:id="d250">
      <inkml:trace xmlns:inkml="http://www.w3.org/2003/InkML" xml:id="stk249" contextRef="#ctx0" brushRef="#br4">22585 2519 144 0,'-36'3'55'1,"28"-3"-43"-1,-3 0 8 5,7 0 0 7,-4 0-10-8,-4 4-3 2,0-1-2 3,-3 1-1-2,-5 3-2 2,-4-4 12-9,-3 4 5 6,-5-3-3 3,1-1-1-4,0 1-3 6,-1-1 0-6,1 1-4 6,-1-1-3-7,1 0-5 3,3 1 0 1,5-1 0-1,-1 1 0 2,8-4 0-1,5 0 0 1,-1 0-3-3,4 0 2 4,4 0 1-6,0 3 0 3,0-3 0 2,4 0 0-3,-4 0-3 2,4 0 0-1,0 0 2 3,0 0 0-5,4 11-2 11,0-1 2-5,4 4 3-7,0 0-1 3,-4 4-1 1,4-1 1-1,-4 1-1 1,3-1 0-1,-3 4 0 3,0 0 0-5,0 4 0 6,-4-5 0-6,4 1 0 10,-4-7 2-9,4 0-3 2,0-7 0 0,4-7-6 0,0 0-3-1,3-10-1 2,1-1 1-3,0-3 1 5,4-3 3-7,0 3 2 3,3-3-1 0,1 6 4 1,3 1 0 1,5 3 1-2,3 3 0 2,1 4-3-3,3 4 2 4,1 3 1-5,3 3 0 2,4 4 0 1,-4 0 2-2,-7 7 8 4,-5 7 3-4,-7 0 5 3,-8 0 3-3,-12 0-2 4,-8 0 0-5,-8 0-6 6,-3-4-3-7,-9-3-3 3,-3-4-2 2,-5 1-3-3,1-4 1 3,-1-4-2-3,1-3-1 3,0-3-13-2,3-8-6 3,5-3-12-5,-1-3-4 2,5-4-10 1,3-4-4-2,4-3-33 10</inkml:trace>
    </iact:actionData>
  </iact:action>
  <iact:action type="add" startTime="201306">
    <iact:property name="dataType"/>
    <iact:actionData xml:id="d251">
      <inkml:trace xmlns:inkml="http://www.w3.org/2003/InkML" xml:id="stk250" contextRef="#ctx0" brushRef="#br4">23001 2547 184 0,'-31'14'68'0,"15"-4"-52"0,-7 14 1 9,11-13-2-4,-4 6-10 6,0 8-3-7,1 3 1 4,-1 7 0 0,0 0-1-1,4 3 5-7,5 7 3 8,-1-6-3-2,8-4 1 2,8-4-3-1,7-3 2 3,13-3 2-5,7-8 2 7,12-3-3-8,4-4 0 2,4-3-1 3,0-10 3-2,4-8-5 2,-8-16-1-3,-3-5 0 3,-5-10 2-3,-12 0-3 5,-7 0-2-7,-8 0 2 5,-9 4 0-2,-11 0-4 0,-3 3 1 0,-9 3-9 1,-8 4-4 1,-3 7-29-3,-1 4-12 4,1 6-38 3,-1 1-28-6,5 7 55 0</inkml:trace>
    </iact:actionData>
  </iact:action>
  <iact:action type="add" startTime="201816">
    <iact:property name="dataType"/>
    <iact:actionData xml:id="d252">
      <inkml:trace xmlns:inkml="http://www.w3.org/2003/InkML" xml:id="stk251" contextRef="#ctx0" brushRef="#br4">23779 2791 212 0,'4'-17'82'2,"8"34"-64"-2,8-10 0 5,-8-11-6 4,7 1-8-3,5 0-1 4,3-1-3-5,5-6-3 6,3-1 2-6,1 1-22-5,-5-1-7 5,0 1-40 11,-3-1-35-8,-5 4 37-1</inkml:trace>
    </iact:actionData>
  </iact:action>
  <iact:action type="add" startTime="202403">
    <iact:property name="dataType"/>
    <iact:actionData xml:id="d253">
      <inkml:trace xmlns:inkml="http://www.w3.org/2003/InkML" xml:id="stk252" contextRef="#ctx0" brushRef="#br4">24412 2456 108 0,'-4'-4'41'1,"4"-6"-32"-1,12-4 17 4,-4 14 6 3,8-7-17 2,-1 0-6-2,9 0 0 1,-1-4 4 0,9 8-7-1,-1-8 3-7,1 8 4 10,-1-1 2-6,1 8 0 3,-1 3-7 1,-3 3-3 0,-5 4 3 0,-3 4 3 0,-8 3 2 0,-5 10 3-2,-7 11-7 4,-7 10-3-3,-5 8 1 4,-4 3 2-7,-4 0-4 4,1-8-3-3,-5-2 1 3,1-8 2 0,-1-6-4-1,1-8-1 2,-1-10 0-3,0-4 2 4,5-10-8-5,3-10-1 3,4-4-5-1,4-3-3 0,8-15 4 1,4-3 4-1,4 0 4 2,4 0 2-3,4-3-2 4,3 3 2-5,9 3-1 7,-1 4-2-9,5 4 0 5,-1 7 0 0,5 3 3-1,3 7 0 1,0 0-2-1,0 10 2 2,1 4-26-3,3-4-11 4,0 8-41 3,0-4-23-5,1 0 44-2</inkml:trace>
    </iact:actionData>
  </iact:action>
  <iact:action type="add" startTime="202964">
    <iact:property name="dataType"/>
    <iact:actionData xml:id="d254">
      <inkml:trace xmlns:inkml="http://www.w3.org/2003/InkML" xml:id="stk253" contextRef="#ctx0" brushRef="#br4">25414 2386 184 0,'-12'-4'68'1,"9"11"-52"-1,-1 7 6 0,0-10-1 0,0 6-13 0,-4 4-2 7,0 4-4 3,0 3 1-6,0 3-2 9,0 8-1-13,1 3 3 2,3 6 7 7,0 5 3-3,4-1-2 2,4 1-1 0,7-4-4-1,9-11-1 1,8 0-1-2,7-3 2 4,4-7 1-4,8-14 1 6,1-10-4-9,3-8-3 4,-4-17 4 2,-4-10 1-2,-4-4-2 1,-7-3-3-1,-9-1 0 2,-7 1 1-3,-12 3-1 4,-8 0 2-6,-12-14-7 5,-7 4-1-3,-9 3-16 2,-3 7-4 1,0 7-25-2,-5 11-8 1,-3 10-33 8</inkml:trace>
    </iact:actionData>
  </iact:action>
  <iact:action type="add" startTime="203482">
    <iact:property name="dataType"/>
    <iact:actionData xml:id="d255">
      <inkml:trace xmlns:inkml="http://www.w3.org/2003/InkML" xml:id="stk254" contextRef="#ctx0" brushRef="#br4">26275 2459 192 0,'-20'-3'71'1,"20"-1"-55"0,4 1-5 12,12 3 21-6,0 0-18 3,7-4-6-4,1-3-2 4,7 0-5-4,5-3-1-6,7 3 1 5,0-4-1 3,0 1 0-1,-3 3-5 1,-5-4 1-1,-4 4-33 2,-3 0-13-3,-12 4-35 9</inkml:trace>
    </iact:actionData>
  </iact:action>
  <iact:action type="add" startTime="203774">
    <iact:property name="dataType"/>
    <iact:actionData xml:id="d256">
      <inkml:trace xmlns:inkml="http://www.w3.org/2003/InkML" xml:id="stk255" contextRef="#ctx0" brushRef="#br4">26369 2623 148 0,'-8'7'57'2,"12"-3"-44"-1,8-1 5-1,0 1-1 4,4-4-8 5,7 0-3-1,5 0-3-2,7-4-3 4,4 1 1-4,1-4-1-6,-1 3 0 10,0-3-14-5,1 0-5 1,-1 0-52 10</inkml:trace>
    </iact:actionData>
  </iact:action>
  <iact:action type="add" startTime="204114">
    <iact:property name="dataType"/>
    <iact:actionData xml:id="d257">
      <inkml:trace xmlns:inkml="http://www.w3.org/2003/InkML" xml:id="stk256" contextRef="#ctx0" brushRef="#br4">27210 1963 200 0,'-8'-3'77'1,"12"6"-60"0,0 4-1 3,0 0-1 7,4 4-11-7,0 3 0 3,0 7-2 1,0 7-2-1,0 3 1 1,-1 8 3-7,1 9 2 4,0 1 0 4,0 0 1-3,-4-3-4 5,0-1-2-6,-4 0-3 7,0 4 1-10,0 0 1 7,0 7 0 0,0-4-16-3,0-3-6 3,0-7-11-3,4-7-5 4,0-7-41 6</inkml:trace>
    </iact:actionData>
  </iact:action>
  <iact:action type="add" startTime="204488">
    <iact:property name="dataType"/>
    <iact:actionData xml:id="d258">
      <inkml:trace xmlns:inkml="http://www.w3.org/2003/InkML" xml:id="stk257" contextRef="#ctx0" brushRef="#br4">27639 2159 160 0,'-8'-11'63'1,"8"18"-49"0,4-10 0 6,4 3-3-2,-1-4-7 7,5-3-3-9,4-3 4 5,0-4 4 0,3-3-5-1,5-1 11-7,3 1 5 8,5 3-4-1,-5 0-1 1,1 7-9-1,-5 3-2 3,-3 4-2-5,-4 7 1 3,-4 4-4-1,-5-1 0 0,-3 8 1 2,-4 3 2-3,-4 3 1 3,-7 4 1-3,-9 3-2 5,-4 4 1-4,-3-3 0 3,-1-4 3-5,1-4-3 5,3-3-2-6,5-7-3 4,7-3-1 0,4-1-5-2,4-3 0 2,8-11-1-1,8-2 1 3,7-5 2-5,5 1 2 6,7 3 2-7,5-4 1 2,7 11-2 3,4 0 2-2,4 7 1 2,-3 0 0-3,-1 0-3 3,0 7 2-4,-4 0 1 7,-8 3 0-8,-7 4 8 4,-8 4 7-1,-9 3 2 0,-11 7 1 2,-7 14-3-3,-13 3 1 3,-4 0-3-2,-3-3 0 3,-5-3-7-5,-3-8-4 6,-4-3 1-7,-1-11 0 2,1-10-10 3,4-7-5-2,-1-14-14 2,5-7-4-3,-1-10-4 3,5-7-1-3,3-1-23 9,5 1-48-6,3 3 20-3</inkml:trace>
    </iact:actionData>
  </iact:action>
  <iact:action type="add" startTime="205224">
    <iact:property name="dataType"/>
    <iact:actionData xml:id="d259">
      <inkml:trace xmlns:inkml="http://www.w3.org/2003/InkML" xml:id="stk258" contextRef="#ctx0" brushRef="#br4">28590 1967 204 0,'-28'0'77'1,"16"10"-60"-1,-11 8-3 5,15-4-5 3,-4 10-10 1,-4 11 1-4,1 14 0 6,-1 7 0-6,4 0 0 8,4-4 8-13,8 1 5 2,8-5 0 5,4 5 0 1,8 3-5 0,7 7-3 0,9-4 2-1,7-7 2 2,4-3 0-4,0-7 0 7,4-17-1-7,0-12 2 1,4-13-1 3,-4-13 0-3,-3-15-3 3,-9-4-1-2,-8-3-1 1,-11 0 0-1,-12-3-2 3,-12-7 1-5,-8-15-2 6,-12-6 2-8,-7-1-4 5,-4 1 0-1,-9 3-8 1,-3 11-4 0,-8 3-11 0,4 11-5 1,0 6-22-4,8 8-10 7,0 10-33-2</inkml:trace>
    </iact:actionData>
  </iact:action>
  <iact:action type="add" startTime="205886">
    <iact:property name="dataType"/>
    <iact:actionData xml:id="d260">
      <inkml:trace xmlns:inkml="http://www.w3.org/2003/InkML" xml:id="stk259" contextRef="#ctx0" brushRef="#br4">29183 1572 116 0,'-12'-7'46'2,"12"7"-35"-2,-8 4 7 3,8-1 2 5,-3 1-10-1,-5 6-1 1,0-6-3-1,-8 3 1 2,0 3-4-2,1 8 0-7,-5 3 3 10,0 3-1-6,5 4 0 4,3 0-1 0,4-4 2-2,4-3-1 3,8 0 0-3,8 0-3 3,7-3 1-3,9-8 4 4,7-3 4-5,9-7-6 8,-1 0-1-9,-4-7-2 3,-4-10 1 1,-3-11-2-1,-5-4 2 1,-7 1 0 0,-12-4 1 0,-8-3-11-3,-8-1-5 6,-12 8-36 2,-7 3-56-7,-12 14 13 2</inkml:trace>
    </iact:actionData>
  </iact:action>
  <iact:action type="add" startTime="210209">
    <iact:property name="dataType"/>
    <iact:actionData xml:id="d261">
      <inkml:trace xmlns:inkml="http://www.w3.org/2003/InkML" xml:id="stk260" contextRef="#ctx0" brushRef="#br4">26986 1722 60 0,'0'-17'24'2,"4"17"-18"-2,0-7 22 5,0 7 9 1,-4 0-2 2,0 0 2 0,0 0 1 1,0 0 1-3,0 0-8 4,4 7-4-5,0 0-15 3,0 7 3-8,0 3 5 6,-4 8-5 2,0 6 2-1,0 8-8 2,0 10-3-2,0 13 3 1,0 5 2 0,0-4-4 0,0-4-2 3,0 4 0-7,0 0 1 1,0 7-1 4,0 10 2-2,0 4-4 1,4 10 0-1,0-17-1 1,0-7 1-1,0-8 2 3,-1-6 2-5,1-3-6 7,0-4-2-9,0-7 2 4,0-4 1 0,0-3 0 2,8-7-2-2,-4-4 1 1,0-6-1 1,3-4 0-4,1-7 2 6,0 0-1-6,4-4 2 1,-1-3-4 3,5-3 0-2,0-4-1 1,3 0 0-1,5 0 0 1,7 0 0-1,1 3 4 3,7 1 1-5,0-1-4 7,4-3-1-9,8 0 3 4,16 0 1 2,11 0-3-2,9 7 1 1,-1 7-2-1,1-7 0 2,11-7 2-3,20 7 2 5,3-3-1-7,-7-1 2 3,4-10-2 1,8 0 2-2,7 0-2 3,-7 0 2-2,-8 0 0 2,4 0 1-3,-1 1-2 4,-3 2-2-5,-12 4 1 7,-15 0 1-9,-13 0-3 4,-7-3 0 1,-12 6 1 0,-8 1 2 0,-8-1-1 0,-12 1 2 0,-3-1 2-2,-9 4 2 4,-3-3-3-5,-4-1-3 2,-5 4 0 1,-3-3 1-2,-4-1 1 3,0-3 1-2,-4-3-2 3,-4-8-2-5,0-10 1 5,-4-17 1-5,1-14-3 7,-1-11-2-9,-4-7 2 4,8-21 2 1,-4-31-2 0,0-4-2 0,0-6-1-1,4-19 3 2,0 1 0-3,1 25 3 4,-1 6-1-5,0 14-1 3,0 4 1-1,-4 7 1 0,0 17-3 2,0 17-2-2,0 5 4 1,4 13 1-1,-3 14-3 2,3 3-1-4,0 8-2 7,-4 6 0-9,0 8-2 4,0 3 1 1,0 3 5 0,4 4 2 0,-4 4 0-1,1 3-2 2,-1 0 1-4,0 3 1 7,-4 4-3-8,0 4 0 4,-7 3 1 0,-5 0 0-2,-7 7 0 2,-5-11 2-1,-7 8-1 2,-4-4-1-2,-4-1 3 2,0 1 2-4,-4 0-2 7,-8-3 0-9,-8-1 1 5,-8 1 0-1,-7-1-2 1,-4 4-2 0,-1 4 1-1,5-8-1 1,-12-3 2-1,-5 4 1 3,-3 2-1-5,4 12-2 4,8-4 1-3,-5 0-1 1,-3 3 0 2,-4 4 2-2,0 0 1 1,12-4 1-1,7 1-2 2,1-8-2-4,-1 4 1 7,-3-3-1-9,4-1 0 5,7-3 0 0,12 0-3-1,12-3 0 1,12-8-16-1,11 0-5 2,17-6-63-2,15-1-25 2,8-13-20 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inkAction" Target="../ink/inkAction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11/relationships/inkAction" Target="../ink/inkAction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inkAction" Target="../ink/inkAction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1/relationships/inkAction" Target="../ink/inkAction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microsoft.com/office/2011/relationships/inkAction" Target="../ink/inkAction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microsoft.com/office/2011/relationships/inkAction" Target="../ink/inkAction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microsoft.com/office/2011/relationships/inkAction" Target="../ink/inkAction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inkAction" Target="../ink/inkAction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ABgR-QaMrS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3NHnTHhnv8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110B-19B1-458F-96A8-2E0E7D592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Angles</a:t>
            </a:r>
          </a:p>
        </p:txBody>
      </p:sp>
    </p:spTree>
    <p:extLst>
      <p:ext uri="{BB962C8B-B14F-4D97-AF65-F5344CB8AC3E}">
        <p14:creationId xmlns:p14="http://schemas.microsoft.com/office/powerpoint/2010/main" val="325101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9C378F-5D21-4249-9CD8-872EBCF7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 Angles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C65AD-2444-4B20-AC6A-A060E8855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Congruent Angles are two or more angles that have the same measure.</a:t>
            </a:r>
          </a:p>
        </p:txBody>
      </p:sp>
    </p:spTree>
    <p:extLst>
      <p:ext uri="{BB962C8B-B14F-4D97-AF65-F5344CB8AC3E}">
        <p14:creationId xmlns:p14="http://schemas.microsoft.com/office/powerpoint/2010/main" val="211142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2924-E877-40AF-B99B-89A8FA69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Bisector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AB35-B233-4DB8-9CBC-0209FFDA1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Angle Bisector is a ray (most often) or line that cuts an angle into two congruent angles.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576FB6-D277-441E-83ED-CDC2835A1AD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71080" y="740880"/>
              <a:ext cx="10131840" cy="489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576FB6-D277-441E-83ED-CDC2835A1A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720" y="731520"/>
                <a:ext cx="10150560" cy="49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024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18"/>
    </mc:Choice>
    <mc:Fallback>
      <p:transition spd="slow" advTm="150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E7FB-411D-43D1-B278-817E3EFB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B02E4F-BCC6-42E8-A0D7-7CF856AB0A82}"/>
                  </a:ext>
                </a:extLst>
              </p14:cNvPr>
              <p14:cNvContentPartPr/>
              <p14:nvPr/>
            </p14:nvContentPartPr>
            <p14:xfrm>
              <a:off x="872640" y="1819440"/>
              <a:ext cx="3271320" cy="254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B02E4F-BCC6-42E8-A0D7-7CF856AB0A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280" y="1810080"/>
                <a:ext cx="3290040" cy="25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604362-7E17-42BE-B138-E08914BAC16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53520" y="1461240"/>
              <a:ext cx="11653920" cy="4125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604362-7E17-42BE-B138-E08914BAC1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160" y="1451880"/>
                <a:ext cx="11672640" cy="41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47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906"/>
    </mc:Choice>
    <mc:Fallback>
      <p:transition spd="slow" advTm="148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E02B-DECB-4679-B18E-32D16D66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A0E7A2-8E05-4B52-BA59-E0FE0C8A552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75400" y="1345320"/>
              <a:ext cx="10472760" cy="470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A0E7A2-8E05-4B52-BA59-E0FE0C8A55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040" y="1335960"/>
                <a:ext cx="10491480" cy="47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755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13"/>
    </mc:Choice>
    <mc:Fallback>
      <p:transition spd="slow" advTm="13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0293-F736-4D84-847E-87CE0D00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E96DD-1630-4F15-B357-58CBED03769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55280" y="254160"/>
              <a:ext cx="11089440" cy="597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E96DD-1630-4F15-B357-58CBED0376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920" y="244800"/>
                <a:ext cx="11108160" cy="59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06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843"/>
    </mc:Choice>
    <mc:Fallback>
      <p:transition spd="slow" advTm="2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9190-E81E-4C1B-ADDD-5A7FD5CA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2709307"/>
          </a:xfrm>
        </p:spPr>
        <p:txBody>
          <a:bodyPr>
            <a:noAutofit/>
          </a:bodyPr>
          <a:lstStyle/>
          <a:p>
            <a:r>
              <a:rPr lang="en-US" sz="3600" dirty="0"/>
              <a:t>Remember Pictures are just to help us set up the math correctly they do not have to be accurate </a:t>
            </a:r>
          </a:p>
        </p:txBody>
      </p:sp>
    </p:spTree>
    <p:extLst>
      <p:ext uri="{BB962C8B-B14F-4D97-AF65-F5344CB8AC3E}">
        <p14:creationId xmlns:p14="http://schemas.microsoft.com/office/powerpoint/2010/main" val="285519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D084-A688-4D22-8496-70F44646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1" y="200671"/>
            <a:ext cx="4477644" cy="679224"/>
          </a:xfrm>
        </p:spPr>
        <p:txBody>
          <a:bodyPr/>
          <a:lstStyle/>
          <a:p>
            <a:r>
              <a:rPr lang="en-US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E74F-42E6-46EF-AB7C-E6BEEACD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41" y="1043822"/>
            <a:ext cx="9291215" cy="3450613"/>
          </a:xfrm>
        </p:spPr>
        <p:txBody>
          <a:bodyPr>
            <a:normAutofit/>
          </a:bodyPr>
          <a:lstStyle/>
          <a:p>
            <a:r>
              <a:rPr lang="en-US" sz="2800" dirty="0"/>
              <a:t>Ray- a part of a line that has one endpoint and extends indefinitely in one direction through another point.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1A09F6-98EF-49E2-84B2-FBC041561758}"/>
              </a:ext>
            </a:extLst>
          </p:cNvPr>
          <p:cNvCxnSpPr/>
          <p:nvPr/>
        </p:nvCxnSpPr>
        <p:spPr>
          <a:xfrm flipV="1">
            <a:off x="1403230" y="2769128"/>
            <a:ext cx="3019245" cy="1084004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7A6B79-0F4C-4621-B643-7A2D1AB0B0BB}"/>
              </a:ext>
            </a:extLst>
          </p:cNvPr>
          <p:cNvSpPr txBox="1"/>
          <p:nvPr/>
        </p:nvSpPr>
        <p:spPr>
          <a:xfrm>
            <a:off x="1236453" y="3916392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0D093-B55E-4490-8718-12E141488EFD}"/>
              </a:ext>
            </a:extLst>
          </p:cNvPr>
          <p:cNvSpPr txBox="1"/>
          <p:nvPr/>
        </p:nvSpPr>
        <p:spPr>
          <a:xfrm>
            <a:off x="3358551" y="3200400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E9F1B5-6F98-416E-A280-411AA92EF245}"/>
              </a:ext>
            </a:extLst>
          </p:cNvPr>
          <p:cNvSpPr/>
          <p:nvPr/>
        </p:nvSpPr>
        <p:spPr>
          <a:xfrm>
            <a:off x="3358551" y="3068128"/>
            <a:ext cx="161026" cy="13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715BDE-63C1-410D-895E-D2792ED658D9}"/>
                  </a:ext>
                </a:extLst>
              </p:cNvPr>
              <p:cNvSpPr txBox="1"/>
              <p:nvPr/>
            </p:nvSpPr>
            <p:spPr>
              <a:xfrm>
                <a:off x="6579613" y="3247348"/>
                <a:ext cx="4284453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Symbol: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715BDE-63C1-410D-895E-D2792ED6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13" y="3247348"/>
                <a:ext cx="4284453" cy="578300"/>
              </a:xfrm>
              <a:prstGeom prst="rect">
                <a:avLst/>
              </a:prstGeom>
              <a:blipFill>
                <a:blip r:embed="rId3"/>
                <a:stretch>
                  <a:fillRect l="-2845" t="-3158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1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D084-A688-4D22-8496-70F44646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1" y="200671"/>
            <a:ext cx="4477644" cy="679224"/>
          </a:xfrm>
        </p:spPr>
        <p:txBody>
          <a:bodyPr/>
          <a:lstStyle/>
          <a:p>
            <a:r>
              <a:rPr lang="en-US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E74F-42E6-46EF-AB7C-E6BEEACD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41" y="1043822"/>
            <a:ext cx="9291215" cy="3450613"/>
          </a:xfrm>
        </p:spPr>
        <p:txBody>
          <a:bodyPr>
            <a:normAutofit/>
          </a:bodyPr>
          <a:lstStyle/>
          <a:p>
            <a:r>
              <a:rPr lang="en-US" sz="2800" dirty="0"/>
              <a:t>Opposite rays- two rays that share a common endpoint and all points on both rays are collinear.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1A09F6-98EF-49E2-84B2-FBC041561758}"/>
              </a:ext>
            </a:extLst>
          </p:cNvPr>
          <p:cNvCxnSpPr>
            <a:cxnSpLocks/>
          </p:cNvCxnSpPr>
          <p:nvPr/>
        </p:nvCxnSpPr>
        <p:spPr>
          <a:xfrm flipV="1">
            <a:off x="1403230" y="3068128"/>
            <a:ext cx="3818627" cy="78500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7A6B79-0F4C-4621-B643-7A2D1AB0B0BB}"/>
              </a:ext>
            </a:extLst>
          </p:cNvPr>
          <p:cNvSpPr txBox="1"/>
          <p:nvPr/>
        </p:nvSpPr>
        <p:spPr>
          <a:xfrm>
            <a:off x="1998421" y="3804451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0D093-B55E-4490-8718-12E141488EFD}"/>
              </a:ext>
            </a:extLst>
          </p:cNvPr>
          <p:cNvSpPr txBox="1"/>
          <p:nvPr/>
        </p:nvSpPr>
        <p:spPr>
          <a:xfrm>
            <a:off x="4546389" y="3246102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E9F1B5-6F98-416E-A280-411AA92EF245}"/>
              </a:ext>
            </a:extLst>
          </p:cNvPr>
          <p:cNvSpPr/>
          <p:nvPr/>
        </p:nvSpPr>
        <p:spPr>
          <a:xfrm>
            <a:off x="4543513" y="3134264"/>
            <a:ext cx="161026" cy="13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715BDE-63C1-410D-895E-D2792ED658D9}"/>
                  </a:ext>
                </a:extLst>
              </p:cNvPr>
              <p:cNvSpPr txBox="1"/>
              <p:nvPr/>
            </p:nvSpPr>
            <p:spPr>
              <a:xfrm>
                <a:off x="1409250" y="4633553"/>
                <a:ext cx="4284453" cy="1009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Symbol: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 are opposite rays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715BDE-63C1-410D-895E-D2792ED6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250" y="4633553"/>
                <a:ext cx="4284453" cy="1009187"/>
              </a:xfrm>
              <a:prstGeom prst="rect">
                <a:avLst/>
              </a:prstGeom>
              <a:blipFill>
                <a:blip r:embed="rId3"/>
                <a:stretch>
                  <a:fillRect l="-2845" t="-1205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73DE379-DEC1-4B53-9E9E-1B9869644C08}"/>
              </a:ext>
            </a:extLst>
          </p:cNvPr>
          <p:cNvSpPr/>
          <p:nvPr/>
        </p:nvSpPr>
        <p:spPr>
          <a:xfrm>
            <a:off x="2055962" y="3646428"/>
            <a:ext cx="161026" cy="13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CD1C95-4EEF-44B5-9436-339DBB8FBB5B}"/>
              </a:ext>
            </a:extLst>
          </p:cNvPr>
          <p:cNvSpPr/>
          <p:nvPr/>
        </p:nvSpPr>
        <p:spPr>
          <a:xfrm>
            <a:off x="3232030" y="3385066"/>
            <a:ext cx="161026" cy="13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0DCD1-EC95-45E6-A523-57A6AEEF69FA}"/>
              </a:ext>
            </a:extLst>
          </p:cNvPr>
          <p:cNvSpPr txBox="1"/>
          <p:nvPr/>
        </p:nvSpPr>
        <p:spPr>
          <a:xfrm>
            <a:off x="3200401" y="3527898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D57951-4696-4C35-9ADA-E1801201D39F}"/>
              </a:ext>
            </a:extLst>
          </p:cNvPr>
          <p:cNvCxnSpPr>
            <a:cxnSpLocks/>
          </p:cNvCxnSpPr>
          <p:nvPr/>
        </p:nvCxnSpPr>
        <p:spPr>
          <a:xfrm flipV="1">
            <a:off x="8440845" y="2944483"/>
            <a:ext cx="1646310" cy="601610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B9D2FD-4221-4C6D-ACF5-5E7EB841293B}"/>
              </a:ext>
            </a:extLst>
          </p:cNvPr>
          <p:cNvCxnSpPr>
            <a:cxnSpLocks/>
          </p:cNvCxnSpPr>
          <p:nvPr/>
        </p:nvCxnSpPr>
        <p:spPr>
          <a:xfrm flipH="1" flipV="1">
            <a:off x="7307256" y="2838091"/>
            <a:ext cx="1133589" cy="708002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37DDBD-D1AE-44AA-B4F8-6790E14D7999}"/>
              </a:ext>
            </a:extLst>
          </p:cNvPr>
          <p:cNvSpPr txBox="1"/>
          <p:nvPr/>
        </p:nvSpPr>
        <p:spPr>
          <a:xfrm>
            <a:off x="7554399" y="3176761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B078E3-B6C8-479A-BB85-8EE69F9D5291}"/>
              </a:ext>
            </a:extLst>
          </p:cNvPr>
          <p:cNvSpPr/>
          <p:nvPr/>
        </p:nvSpPr>
        <p:spPr>
          <a:xfrm>
            <a:off x="7611940" y="3018738"/>
            <a:ext cx="161026" cy="13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57CB2-D7C5-40D1-8F75-5DA96B46A394}"/>
              </a:ext>
            </a:extLst>
          </p:cNvPr>
          <p:cNvSpPr txBox="1"/>
          <p:nvPr/>
        </p:nvSpPr>
        <p:spPr>
          <a:xfrm>
            <a:off x="9183249" y="3286242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FF2CE9-D8BB-4DBC-B097-E90DC72DEB42}"/>
              </a:ext>
            </a:extLst>
          </p:cNvPr>
          <p:cNvSpPr/>
          <p:nvPr/>
        </p:nvSpPr>
        <p:spPr>
          <a:xfrm>
            <a:off x="9180373" y="3174404"/>
            <a:ext cx="161026" cy="132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F2E4F-6033-4D2D-8E8A-EB26C537DE06}"/>
              </a:ext>
            </a:extLst>
          </p:cNvPr>
          <p:cNvSpPr txBox="1"/>
          <p:nvPr/>
        </p:nvSpPr>
        <p:spPr>
          <a:xfrm>
            <a:off x="8270394" y="3619785"/>
            <a:ext cx="5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100AD5-28C2-4D58-AF97-980ECADB3A4E}"/>
              </a:ext>
            </a:extLst>
          </p:cNvPr>
          <p:cNvSpPr txBox="1"/>
          <p:nvPr/>
        </p:nvSpPr>
        <p:spPr>
          <a:xfrm>
            <a:off x="7038146" y="4429183"/>
            <a:ext cx="428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opposite rays since point A and point B are not collinear.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79CBC98-18C7-40B1-B06E-C1639DC57666}"/>
                  </a:ext>
                </a:extLst>
              </p14:cNvPr>
              <p14:cNvContentPartPr/>
              <p14:nvPr/>
            </p14:nvContentPartPr>
            <p14:xfrm>
              <a:off x="6066811" y="2073036"/>
              <a:ext cx="3276000" cy="262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79CBC98-18C7-40B1-B06E-C1639DC576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8811" y="2055372"/>
                <a:ext cx="3311640" cy="297769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00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/>
      <p:bldP spid="17" grpId="0"/>
      <p:bldP spid="18" grpId="0" animBg="1"/>
      <p:bldP spid="19" grpId="0"/>
      <p:bldP spid="20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FD084-A688-4D22-8496-70F44646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1" y="200671"/>
            <a:ext cx="4477644" cy="679224"/>
          </a:xfrm>
        </p:spPr>
        <p:txBody>
          <a:bodyPr/>
          <a:lstStyle/>
          <a:p>
            <a:r>
              <a:rPr lang="en-US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E74F-42E6-46EF-AB7C-E6BEEACD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41" y="1043822"/>
            <a:ext cx="9291215" cy="3450613"/>
          </a:xfrm>
        </p:spPr>
        <p:txBody>
          <a:bodyPr>
            <a:normAutofit/>
          </a:bodyPr>
          <a:lstStyle/>
          <a:p>
            <a:r>
              <a:rPr lang="en-US" sz="2800" dirty="0"/>
              <a:t>Angle- formed by two noncollinear rays that have a common endpoint (if they were collinear this would just be considered a line)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00D008-1672-4ED6-BD8E-1FE50A08522F}"/>
              </a:ext>
            </a:extLst>
          </p:cNvPr>
          <p:cNvGrpSpPr/>
          <p:nvPr/>
        </p:nvGrpSpPr>
        <p:grpSpPr>
          <a:xfrm>
            <a:off x="1420483" y="4494434"/>
            <a:ext cx="2582174" cy="975983"/>
            <a:chOff x="1236453" y="2769128"/>
            <a:chExt cx="3186022" cy="151659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B1A09F6-98EF-49E2-84B2-FBC041561758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7A6B79-0F4C-4621-B643-7A2D1AB0B0BB}"/>
                </a:ext>
              </a:extLst>
            </p:cNvPr>
            <p:cNvSpPr txBox="1"/>
            <p:nvPr/>
          </p:nvSpPr>
          <p:spPr>
            <a:xfrm>
              <a:off x="1236453" y="3916392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D0D093-B55E-4490-8718-12E141488EFD}"/>
                </a:ext>
              </a:extLst>
            </p:cNvPr>
            <p:cNvSpPr txBox="1"/>
            <p:nvPr/>
          </p:nvSpPr>
          <p:spPr>
            <a:xfrm>
              <a:off x="3358551" y="3200400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E9F1B5-6F98-416E-A280-411AA92EF245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715BDE-63C1-410D-895E-D2792ED658D9}"/>
                  </a:ext>
                </a:extLst>
              </p:cNvPr>
              <p:cNvSpPr txBox="1"/>
              <p:nvPr/>
            </p:nvSpPr>
            <p:spPr>
              <a:xfrm>
                <a:off x="6579613" y="3247348"/>
                <a:ext cx="42844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Symbol: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715BDE-63C1-410D-895E-D2792ED6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13" y="3247348"/>
                <a:ext cx="4284453" cy="523220"/>
              </a:xfrm>
              <a:prstGeom prst="rect">
                <a:avLst/>
              </a:prstGeom>
              <a:blipFill>
                <a:blip r:embed="rId3"/>
                <a:stretch>
                  <a:fillRect l="-2845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C005206-65F9-455B-B535-8CB9E488B1EA}"/>
              </a:ext>
            </a:extLst>
          </p:cNvPr>
          <p:cNvGrpSpPr/>
          <p:nvPr/>
        </p:nvGrpSpPr>
        <p:grpSpPr>
          <a:xfrm rot="19122903">
            <a:off x="1053034" y="3857913"/>
            <a:ext cx="1984241" cy="809520"/>
            <a:chOff x="1403230" y="2769128"/>
            <a:chExt cx="3019245" cy="108400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EA48D6A-45D7-41BF-B9D5-4092755C8297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8C76DB-9D6E-43F9-9677-1156BF413419}"/>
                </a:ext>
              </a:extLst>
            </p:cNvPr>
            <p:cNvSpPr txBox="1"/>
            <p:nvPr/>
          </p:nvSpPr>
          <p:spPr>
            <a:xfrm>
              <a:off x="3358550" y="3137785"/>
              <a:ext cx="580846" cy="49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29509A-847A-46F0-A9A4-C3B7138EA9D2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60B358-A5FB-48EF-8EAB-313E43ECE5B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81160" y="2015640"/>
              <a:ext cx="8374320" cy="3552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60B358-A5FB-48EF-8EAB-313E43ECE5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800" y="2006280"/>
                <a:ext cx="8393040" cy="3571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17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71"/>
    </mc:Choice>
    <mc:Fallback>
      <p:transition spd="slow" advTm="5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BA9E-587A-4ADA-8D5F-C97A2800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10" y="63017"/>
            <a:ext cx="9293577" cy="1059305"/>
          </a:xfrm>
        </p:spPr>
        <p:txBody>
          <a:bodyPr/>
          <a:lstStyle/>
          <a:p>
            <a:r>
              <a:rPr lang="en-US" dirty="0"/>
              <a:t>Naming Rays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8D4C-732D-4D30-BFE6-D77203907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897" y="1121084"/>
            <a:ext cx="4488654" cy="3448595"/>
          </a:xfrm>
        </p:spPr>
        <p:txBody>
          <a:bodyPr/>
          <a:lstStyle/>
          <a:p>
            <a:r>
              <a:rPr lang="en-US" dirty="0"/>
              <a:t>Notes for Naming Rays: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7B9E6-23E0-4C31-849F-BF841D46D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5460" y="1200709"/>
            <a:ext cx="4488654" cy="3441520"/>
          </a:xfrm>
        </p:spPr>
        <p:txBody>
          <a:bodyPr/>
          <a:lstStyle/>
          <a:p>
            <a:r>
              <a:rPr lang="en-US" dirty="0"/>
              <a:t>Notes for Naming Angles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50A39E-2C1F-4BB0-B198-100F73D0FCE8}"/>
              </a:ext>
            </a:extLst>
          </p:cNvPr>
          <p:cNvGrpSpPr/>
          <p:nvPr/>
        </p:nvGrpSpPr>
        <p:grpSpPr>
          <a:xfrm>
            <a:off x="1017886" y="1939725"/>
            <a:ext cx="2582174" cy="975983"/>
            <a:chOff x="1236453" y="2769128"/>
            <a:chExt cx="3186022" cy="151659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49C8502-34D6-45C6-B083-5D03F1706320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9C4B41-D1D9-4DBE-A842-0DF46DC250E8}"/>
                </a:ext>
              </a:extLst>
            </p:cNvPr>
            <p:cNvSpPr txBox="1"/>
            <p:nvPr/>
          </p:nvSpPr>
          <p:spPr>
            <a:xfrm>
              <a:off x="1236453" y="3916392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9F5046-C683-4E94-9D47-5437B45B6C7B}"/>
                </a:ext>
              </a:extLst>
            </p:cNvPr>
            <p:cNvSpPr txBox="1"/>
            <p:nvPr/>
          </p:nvSpPr>
          <p:spPr>
            <a:xfrm>
              <a:off x="3358551" y="3200400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061342-1E24-4BD7-A33E-8844B8C87C7D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AE80D-A763-4BD8-BE33-47ABBA5E54AA}"/>
                  </a:ext>
                </a:extLst>
              </p:cNvPr>
              <p:cNvSpPr txBox="1"/>
              <p:nvPr/>
            </p:nvSpPr>
            <p:spPr>
              <a:xfrm>
                <a:off x="1017886" y="4399368"/>
                <a:ext cx="4284453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Symbol: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AE80D-A763-4BD8-BE33-47ABBA5E5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86" y="4399368"/>
                <a:ext cx="4284453" cy="578300"/>
              </a:xfrm>
              <a:prstGeom prst="rect">
                <a:avLst/>
              </a:prstGeom>
              <a:blipFill>
                <a:blip r:embed="rId3"/>
                <a:stretch>
                  <a:fillRect l="-2987" t="-3158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2A96B5E-3BAC-4944-B124-C75357112A79}"/>
              </a:ext>
            </a:extLst>
          </p:cNvPr>
          <p:cNvGrpSpPr/>
          <p:nvPr/>
        </p:nvGrpSpPr>
        <p:grpSpPr>
          <a:xfrm>
            <a:off x="7323401" y="3068201"/>
            <a:ext cx="2582174" cy="975983"/>
            <a:chOff x="1236453" y="2769128"/>
            <a:chExt cx="3186022" cy="151659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5C2FD5-6F49-4949-B74C-5A0928B132EC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08FAE2-677A-4E72-9E52-DFC6CF23804B}"/>
                </a:ext>
              </a:extLst>
            </p:cNvPr>
            <p:cNvSpPr txBox="1"/>
            <p:nvPr/>
          </p:nvSpPr>
          <p:spPr>
            <a:xfrm>
              <a:off x="1236453" y="3916392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6800A6-7FAA-4D02-82F7-EA4F41A08C76}"/>
                </a:ext>
              </a:extLst>
            </p:cNvPr>
            <p:cNvSpPr txBox="1"/>
            <p:nvPr/>
          </p:nvSpPr>
          <p:spPr>
            <a:xfrm>
              <a:off x="3358551" y="3200400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8D9BAEC-2A0F-42A8-A8E8-B5E806FDFA89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6814E2-80DA-4354-8EF5-942C767E33D5}"/>
              </a:ext>
            </a:extLst>
          </p:cNvPr>
          <p:cNvGrpSpPr/>
          <p:nvPr/>
        </p:nvGrpSpPr>
        <p:grpSpPr>
          <a:xfrm rot="19122903">
            <a:off x="6955952" y="2431680"/>
            <a:ext cx="1984241" cy="809520"/>
            <a:chOff x="1403230" y="2769128"/>
            <a:chExt cx="3019245" cy="108400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C9A6FA-794C-4BD5-96A2-FD78C52B8642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866B86-DE56-4FBC-9DE9-2BB9C942645C}"/>
                </a:ext>
              </a:extLst>
            </p:cNvPr>
            <p:cNvSpPr txBox="1"/>
            <p:nvPr/>
          </p:nvSpPr>
          <p:spPr>
            <a:xfrm>
              <a:off x="3358550" y="3137785"/>
              <a:ext cx="580846" cy="49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CF8E99-1BBB-49D4-8940-AE654C9DF450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EF90FB-677E-4A1E-900B-2F6608A36E41}"/>
                  </a:ext>
                </a:extLst>
              </p:cNvPr>
              <p:cNvSpPr txBox="1"/>
              <p:nvPr/>
            </p:nvSpPr>
            <p:spPr>
              <a:xfrm>
                <a:off x="5805845" y="4985717"/>
                <a:ext cx="42844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Symbol: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EF90FB-677E-4A1E-900B-2F6608A3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45" y="4985717"/>
                <a:ext cx="4284453" cy="523220"/>
              </a:xfrm>
              <a:prstGeom prst="rect">
                <a:avLst/>
              </a:prstGeom>
              <a:blipFill>
                <a:blip r:embed="rId4"/>
                <a:stretch>
                  <a:fillRect l="-2845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570EFE-BBD9-41E8-B469-7F50EE552C9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3440" y="2121120"/>
              <a:ext cx="10505160" cy="4016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570EFE-BBD9-41E8-B469-7F50EE552C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080" y="2111760"/>
                <a:ext cx="10523880" cy="4035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3852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09"/>
    </mc:Choice>
    <mc:Fallback>
      <p:transition spd="slow" advTm="108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9190-D59F-4ED1-969D-16F51B2D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Continued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A8498E-BA35-4DA3-A61D-CBE3EDBBD1A1}"/>
              </a:ext>
            </a:extLst>
          </p:cNvPr>
          <p:cNvGrpSpPr/>
          <p:nvPr/>
        </p:nvGrpSpPr>
        <p:grpSpPr>
          <a:xfrm>
            <a:off x="1313665" y="3338495"/>
            <a:ext cx="2582174" cy="975983"/>
            <a:chOff x="1236453" y="2769128"/>
            <a:chExt cx="3186022" cy="151659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4E060F-7BA6-452E-AD81-CD188475B34B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A35F1D-5D54-473D-9651-0826D0FB5A30}"/>
                </a:ext>
              </a:extLst>
            </p:cNvPr>
            <p:cNvSpPr txBox="1"/>
            <p:nvPr/>
          </p:nvSpPr>
          <p:spPr>
            <a:xfrm>
              <a:off x="1236453" y="3916392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9A93D3-A69A-4D2D-8218-8DF8F7C98F2E}"/>
                </a:ext>
              </a:extLst>
            </p:cNvPr>
            <p:cNvSpPr txBox="1"/>
            <p:nvPr/>
          </p:nvSpPr>
          <p:spPr>
            <a:xfrm>
              <a:off x="3358551" y="3200400"/>
              <a:ext cx="58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2BFE9F-60B0-48AC-BC4B-4CDDEC471FF3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142529-E964-42D9-B71A-D0F1DAD7F4DE}"/>
              </a:ext>
            </a:extLst>
          </p:cNvPr>
          <p:cNvGrpSpPr/>
          <p:nvPr/>
        </p:nvGrpSpPr>
        <p:grpSpPr>
          <a:xfrm rot="19122903">
            <a:off x="946216" y="2701974"/>
            <a:ext cx="1984241" cy="809520"/>
            <a:chOff x="1403230" y="2769128"/>
            <a:chExt cx="3019245" cy="108400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DC94D1-5F80-4B58-B3F1-4D46E3498E07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8414EB-58EA-47F2-BDA5-ABD7C53DF7D1}"/>
                </a:ext>
              </a:extLst>
            </p:cNvPr>
            <p:cNvSpPr txBox="1"/>
            <p:nvPr/>
          </p:nvSpPr>
          <p:spPr>
            <a:xfrm>
              <a:off x="3358550" y="3137785"/>
              <a:ext cx="580846" cy="49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86AC45-06E8-4099-B940-130619376DB8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0C2392-5293-4DD5-AB3F-F965034B67A7}"/>
              </a:ext>
            </a:extLst>
          </p:cNvPr>
          <p:cNvGrpSpPr/>
          <p:nvPr/>
        </p:nvGrpSpPr>
        <p:grpSpPr>
          <a:xfrm rot="2124930">
            <a:off x="1511747" y="3845743"/>
            <a:ext cx="2026566" cy="864194"/>
            <a:chOff x="1403230" y="2769128"/>
            <a:chExt cx="3019245" cy="108400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A9409C4-3568-47BB-8D84-E6C09CD83554}"/>
                </a:ext>
              </a:extLst>
            </p:cNvPr>
            <p:cNvCxnSpPr/>
            <p:nvPr/>
          </p:nvCxnSpPr>
          <p:spPr>
            <a:xfrm flipV="1">
              <a:off x="1403230" y="2769128"/>
              <a:ext cx="3019245" cy="1084004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48CE18-66BB-45F6-8133-E3F94B555E31}"/>
                </a:ext>
              </a:extLst>
            </p:cNvPr>
            <p:cNvSpPr txBox="1"/>
            <p:nvPr/>
          </p:nvSpPr>
          <p:spPr>
            <a:xfrm>
              <a:off x="3358550" y="3153429"/>
              <a:ext cx="580846" cy="46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844CDE-6C8A-4CE8-BAEE-0AF8E90EB321}"/>
                </a:ext>
              </a:extLst>
            </p:cNvPr>
            <p:cNvSpPr/>
            <p:nvPr/>
          </p:nvSpPr>
          <p:spPr>
            <a:xfrm>
              <a:off x="3358551" y="3068128"/>
              <a:ext cx="161026" cy="13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9376BE-6C28-452C-B75E-BDA4C48B18B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643760" y="1757880"/>
              <a:ext cx="8477640" cy="266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9376BE-6C28-452C-B75E-BDA4C48B18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4400" y="1748520"/>
                <a:ext cx="8496360" cy="26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9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2"/>
    </mc:Choice>
    <mc:Fallback xmlns="">
      <p:transition spd="slow" advTm="45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F5DD-E708-4FCE-9D07-86FDC34A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64" y="201040"/>
            <a:ext cx="9293577" cy="1059305"/>
          </a:xfrm>
        </p:spPr>
        <p:txBody>
          <a:bodyPr/>
          <a:lstStyle/>
          <a:p>
            <a:r>
              <a:rPr lang="en-US" dirty="0"/>
              <a:t>Angles Measures and Classifying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459C4-D84F-431F-AA22-8038644772B9}"/>
              </a:ext>
            </a:extLst>
          </p:cNvPr>
          <p:cNvSpPr txBox="1"/>
          <p:nvPr/>
        </p:nvSpPr>
        <p:spPr>
          <a:xfrm>
            <a:off x="2760453" y="1260345"/>
            <a:ext cx="868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Angle measure are based around a circle which has 360 degrees.  Degrees are the unit of measure used to measure angles; however, there is also another unit of measure that can be used called a radian.  We will use degrees in Geometry.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7233AB-2DFD-45D5-8AEA-6A1712D61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93156"/>
              </p:ext>
            </p:extLst>
          </p:nvPr>
        </p:nvGraphicFramePr>
        <p:xfrm>
          <a:off x="2842883" y="2353513"/>
          <a:ext cx="8689674" cy="3190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558">
                  <a:extLst>
                    <a:ext uri="{9D8B030D-6E8A-4147-A177-3AD203B41FA5}">
                      <a16:colId xmlns:a16="http://schemas.microsoft.com/office/drawing/2014/main" val="3586064169"/>
                    </a:ext>
                  </a:extLst>
                </a:gridCol>
                <a:gridCol w="2896558">
                  <a:extLst>
                    <a:ext uri="{9D8B030D-6E8A-4147-A177-3AD203B41FA5}">
                      <a16:colId xmlns:a16="http://schemas.microsoft.com/office/drawing/2014/main" val="3990621899"/>
                    </a:ext>
                  </a:extLst>
                </a:gridCol>
                <a:gridCol w="2896558">
                  <a:extLst>
                    <a:ext uri="{9D8B030D-6E8A-4147-A177-3AD203B41FA5}">
                      <a16:colId xmlns:a16="http://schemas.microsoft.com/office/drawing/2014/main" val="984770312"/>
                    </a:ext>
                  </a:extLst>
                </a:gridCol>
              </a:tblGrid>
              <a:tr h="31903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Acute Angles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 Angles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Obtuse Angles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4351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1566FF-10AD-480C-AADA-32228707413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90680" y="2406600"/>
              <a:ext cx="10478160" cy="3043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1566FF-10AD-480C-AADA-3222870741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2397240"/>
                <a:ext cx="10496880" cy="30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01"/>
    </mc:Choice>
    <mc:Fallback xmlns="">
      <p:transition spd="slow" advTm="14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59CF-EE82-40CE-B2A3-46D8FC21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angles with a Protractor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CDD30-B800-4B05-BD31-D7D751AF4EAC}"/>
              </a:ext>
            </a:extLst>
          </p:cNvPr>
          <p:cNvSpPr txBox="1"/>
          <p:nvPr/>
        </p:nvSpPr>
        <p:spPr>
          <a:xfrm>
            <a:off x="3416060" y="2363637"/>
            <a:ext cx="558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protractor below to watch the video</a:t>
            </a:r>
          </a:p>
        </p:txBody>
      </p:sp>
      <p:pic>
        <p:nvPicPr>
          <p:cNvPr id="1026" name="Picture 2" descr="Image result for protractor">
            <a:hlinkClick r:id="rId2"/>
            <a:extLst>
              <a:ext uri="{FF2B5EF4-FFF2-40B4-BE49-F238E27FC236}">
                <a16:creationId xmlns:a16="http://schemas.microsoft.com/office/drawing/2014/main" id="{42D0D16D-108B-4B64-9DD5-7ABE6A3C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70" y="3116293"/>
            <a:ext cx="4048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8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9E20-9A11-45F7-9F2B-F3E22E18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Angles using A protractors</a:t>
            </a:r>
          </a:p>
        </p:txBody>
      </p:sp>
      <p:pic>
        <p:nvPicPr>
          <p:cNvPr id="2050" name="Picture 2" descr="Image result for protractor">
            <a:hlinkClick r:id="rId2"/>
            <a:extLst>
              <a:ext uri="{FF2B5EF4-FFF2-40B4-BE49-F238E27FC236}">
                <a16:creationId xmlns:a16="http://schemas.microsoft.com/office/drawing/2014/main" id="{97467EE5-0532-4696-835A-EAA9B83D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47900"/>
            <a:ext cx="4048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81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|3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8.5"/>
</p:tagLst>
</file>

<file path=ppt/theme/theme1.xml><?xml version="1.0" encoding="utf-8"?>
<a:theme xmlns:a="http://schemas.openxmlformats.org/drawingml/2006/main" name="Galler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</TotalTime>
  <Words>287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Rockwell</vt:lpstr>
      <vt:lpstr>Gallery</vt:lpstr>
      <vt:lpstr>Introduction to Angles</vt:lpstr>
      <vt:lpstr>Key Vocabulary</vt:lpstr>
      <vt:lpstr>Key Vocabulary</vt:lpstr>
      <vt:lpstr>Key Vocabulary</vt:lpstr>
      <vt:lpstr>Naming Rays and angles</vt:lpstr>
      <vt:lpstr>Naming Continued</vt:lpstr>
      <vt:lpstr>Angles Measures and Classifying Angles</vt:lpstr>
      <vt:lpstr>Measuring angles with a Protractor</vt:lpstr>
      <vt:lpstr>Drawing Angles using A protractors</vt:lpstr>
      <vt:lpstr>Congruent Angles</vt:lpstr>
      <vt:lpstr>Angle Bisector</vt:lpstr>
      <vt:lpstr>Example 1</vt:lpstr>
      <vt:lpstr>Example 2:</vt:lpstr>
      <vt:lpstr>Example 3:</vt:lpstr>
      <vt:lpstr>Remember Pictures are just to help us set up the math correctly they do not have to be accurate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Angles</dc:title>
  <dc:creator>Julie Gingrich</dc:creator>
  <cp:lastModifiedBy>Julie Gingrich</cp:lastModifiedBy>
  <cp:revision>2</cp:revision>
  <dcterms:created xsi:type="dcterms:W3CDTF">2018-09-07T03:14:30Z</dcterms:created>
  <dcterms:modified xsi:type="dcterms:W3CDTF">2018-09-07T05:11:37Z</dcterms:modified>
</cp:coreProperties>
</file>